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  <p:sldId id="261" r:id="rId7"/>
    <p:sldId id="262" r:id="rId8"/>
  </p:sldIdLst>
  <p:sldSz cx="9144000" cy="5143500" type="screen16x9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93" d="100"/>
          <a:sy n="193" d="100"/>
        </p:scale>
        <p:origin x="-92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934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944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820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52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80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09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5269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8162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2248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551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286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D2EDB-6B6F-7048-A383-2F80E6BF505B}" type="datetimeFigureOut">
              <a:rPr lang="sv-SE" smtClean="0"/>
              <a:t>15-09-08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B900D-C1A2-774E-AC39-84C06C54F12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053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teaterskeppet.se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matsal@teaterskeppet.se" TargetMode="Externa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68490" y="533022"/>
            <a:ext cx="8775509" cy="187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b="1" dirty="0" smtClean="0"/>
              <a:t>Exempelmall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b="1" dirty="0" smtClean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Här är en exempelmall för bildspel till Teaterskeppets TV-skärmar. Använd gärna denna mall samt de bilder som finns med fritt.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 smtClean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Läs gärna tipsen som finns på nästa bild</a:t>
            </a: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Fler bilder på Teaterskeppet finns på vår hemsida, </a:t>
            </a:r>
            <a:r>
              <a:rPr lang="sv-SE" dirty="0" smtClean="0">
                <a:hlinkClick r:id="rId2"/>
              </a:rPr>
              <a:t>www.teaterskeppet.se</a:t>
            </a:r>
            <a:endParaRPr lang="sv-SE" dirty="0" smtClean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594" y="0"/>
            <a:ext cx="1418405" cy="89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802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68490" y="533022"/>
            <a:ext cx="8775509" cy="409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b="1" dirty="0" smtClean="0"/>
              <a:t>Att tänka på!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 smtClean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Kontrollera att bilderna automatiskt byts ca var 10:e sekund. Enklast gör du detta genom att markera alla bilderna, gå in i menyn ”Bildspel” och sedan välja ”övergångar”. En ny menyrad visar sig, och längst </a:t>
            </a:r>
            <a:r>
              <a:rPr lang="sv-SE" smtClean="0"/>
              <a:t>till höger markerar du valet </a:t>
            </a:r>
            <a:r>
              <a:rPr lang="sv-SE" dirty="0" smtClean="0"/>
              <a:t>”Efter” under ”Frammatning” och skriver 10,0 sekunder.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Kontrollera att bildspelet repeterar sig självt efter sista bilden. Gå in i menyn ”Bildspel” och välj ”Inställningar för bildspel” samt markera ”Repetera tills ESC trycks ned”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Kontrollera att bildspelet har formatet 16:9 (samma format som detta exempel). Detta gör man i menyn ”Arkiv” välj sedan ”Utskriftsformat” och välj sedan </a:t>
            </a:r>
            <a:br>
              <a:rPr lang="sv-SE" dirty="0" smtClean="0"/>
            </a:br>
            <a:r>
              <a:rPr lang="sv-SE" dirty="0" smtClean="0"/>
              <a:t>”Bildspel på skärmen (16:9)” vid valet ”Bildstorlek för”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Använd helst inte text mindre än 18 punkter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Maila bildspelet till </a:t>
            </a:r>
            <a:r>
              <a:rPr lang="sv-SE" dirty="0" smtClean="0">
                <a:hlinkClick r:id="rId2"/>
              </a:rPr>
              <a:t>matsal@teaterskeppet.se</a:t>
            </a:r>
            <a:r>
              <a:rPr lang="sv-SE" dirty="0" smtClean="0"/>
              <a:t> och skriv datumet i konferensen i </a:t>
            </a:r>
            <a:r>
              <a:rPr lang="sv-SE" dirty="0" err="1" smtClean="0"/>
              <a:t>ämnesraden</a:t>
            </a:r>
            <a:r>
              <a:rPr lang="sv-SE" dirty="0" smtClean="0"/>
              <a:t> så att vi hittar det lätt.</a:t>
            </a:r>
            <a:endParaRPr lang="sv-SE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594" y="0"/>
            <a:ext cx="1418405" cy="89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570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688" y="557500"/>
            <a:ext cx="5180509" cy="3277127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184245" y="3895669"/>
            <a:ext cx="8775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895350" algn="l"/>
                <a:tab pos="6816725" algn="l"/>
              </a:tabLst>
            </a:pPr>
            <a:r>
              <a:rPr lang="sv-SE" sz="3600" b="1" dirty="0" smtClean="0"/>
              <a:t>Välkommen till Strategidagen 18 maj 2016</a:t>
            </a:r>
          </a:p>
        </p:txBody>
      </p:sp>
    </p:spTree>
    <p:extLst>
      <p:ext uri="{BB962C8B-B14F-4D97-AF65-F5344CB8AC3E}">
        <p14:creationId xmlns:p14="http://schemas.microsoft.com/office/powerpoint/2010/main" val="74207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68490" y="533022"/>
            <a:ext cx="8775509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b="1" dirty="0" smtClean="0"/>
              <a:t>Program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08:00	Ankomstkaffe &amp; registrering	</a:t>
            </a:r>
            <a:r>
              <a:rPr lang="sv-SE" i="1" dirty="0" smtClean="0"/>
              <a:t>Matsalen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09:00	Framtida mål och strategier	</a:t>
            </a:r>
            <a:r>
              <a:rPr lang="sv-SE" i="1" dirty="0" smtClean="0"/>
              <a:t>Konferenslokalen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/>
              <a:t>	</a:t>
            </a:r>
            <a:r>
              <a:rPr lang="sv-SE" i="1" dirty="0" smtClean="0"/>
              <a:t>Pelle Persson, VD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10:00	Projekt Hasseludden	</a:t>
            </a:r>
            <a:r>
              <a:rPr lang="sv-SE" i="1" dirty="0" smtClean="0"/>
              <a:t>Konferenslokalen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/>
              <a:t>	</a:t>
            </a:r>
            <a:r>
              <a:rPr lang="sv-SE" i="1" dirty="0" smtClean="0"/>
              <a:t>Anna Hansson, projektledare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10:30	Kaffepaus med bulle	</a:t>
            </a:r>
            <a:r>
              <a:rPr lang="sv-SE" i="1" dirty="0" smtClean="0"/>
              <a:t>Matsalen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11:00	Framtidens projekt	</a:t>
            </a:r>
            <a:r>
              <a:rPr lang="sv-SE" i="1" dirty="0" smtClean="0"/>
              <a:t>Konferenslokalen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/>
              <a:t>	</a:t>
            </a:r>
            <a:r>
              <a:rPr lang="sv-SE" i="1" dirty="0" smtClean="0"/>
              <a:t>Emil Svensson, strateg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i="1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12:00	Lunch	</a:t>
            </a:r>
            <a:r>
              <a:rPr lang="sv-SE" i="1" dirty="0" smtClean="0"/>
              <a:t>Matsalen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594" y="0"/>
            <a:ext cx="1418405" cy="89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86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/>
          <p:cNvSpPr txBox="1"/>
          <p:nvPr/>
        </p:nvSpPr>
        <p:spPr>
          <a:xfrm>
            <a:off x="368490" y="533022"/>
            <a:ext cx="8775509" cy="4311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b="1" dirty="0" smtClean="0"/>
              <a:t>Program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13:00	Grupparbete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	Grupp 1: Ekonomi	Lilla matsalen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/>
              <a:t>	</a:t>
            </a:r>
            <a:r>
              <a:rPr lang="sv-SE" dirty="0" smtClean="0"/>
              <a:t>Grupp 2: Marknadsföring	Stora matsalen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/>
              <a:t>	</a:t>
            </a:r>
            <a:r>
              <a:rPr lang="sv-SE" dirty="0" smtClean="0"/>
              <a:t>Grupp 3: Strategi	Konferenslokalen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15:00	Eftermiddagskaffe	Stora matsalen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i="1" dirty="0" smtClean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15:30	Konferens	Konferenslokalen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i="1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18:00	Fördrink	Övre däck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i="1" dirty="0" smtClean="0"/>
              <a:t>18:30	Teaterskeppet avgår för en kryssning in i Mälaren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dirty="0" smtClean="0"/>
              <a:t>19:00	Middag	Stora matsalen</a:t>
            </a:r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endParaRPr lang="sv-SE" dirty="0"/>
          </a:p>
          <a:p>
            <a:pPr>
              <a:lnSpc>
                <a:spcPct val="80000"/>
              </a:lnSpc>
              <a:tabLst>
                <a:tab pos="895350" algn="l"/>
                <a:tab pos="6816725" algn="l"/>
              </a:tabLst>
            </a:pPr>
            <a:r>
              <a:rPr lang="sv-SE" i="1" dirty="0" smtClean="0"/>
              <a:t>ca 21:30	Teaterskeppet åter vid kaj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5594" y="0"/>
            <a:ext cx="1418405" cy="89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2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1856" y="330651"/>
            <a:ext cx="1400288" cy="1400288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563" y="1730939"/>
            <a:ext cx="1784995" cy="1238786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788389" y="3288215"/>
            <a:ext cx="7567222" cy="1286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sv-SE" sz="2400" dirty="0" smtClean="0"/>
              <a:t>Använd gärna Teaterskeppets </a:t>
            </a:r>
            <a:r>
              <a:rPr lang="sv-SE" sz="2400" dirty="0" err="1" smtClean="0"/>
              <a:t>WiFi</a:t>
            </a:r>
            <a:r>
              <a:rPr lang="sv-SE" sz="2400" dirty="0" smtClean="0"/>
              <a:t> nätverk</a:t>
            </a:r>
          </a:p>
          <a:p>
            <a:pPr algn="ctr">
              <a:lnSpc>
                <a:spcPct val="80000"/>
              </a:lnSpc>
            </a:pPr>
            <a:endParaRPr lang="sv-SE" sz="2400" dirty="0"/>
          </a:p>
          <a:p>
            <a:pPr algn="ctr">
              <a:lnSpc>
                <a:spcPct val="80000"/>
              </a:lnSpc>
            </a:pPr>
            <a:r>
              <a:rPr lang="sv-SE" sz="2400" dirty="0" smtClean="0"/>
              <a:t>Namn: </a:t>
            </a:r>
            <a:r>
              <a:rPr lang="sv-SE" sz="2400" b="1" dirty="0" smtClean="0"/>
              <a:t>Teaterskeppet </a:t>
            </a:r>
            <a:r>
              <a:rPr lang="sv-SE" sz="2400" b="1" dirty="0" err="1" smtClean="0"/>
              <a:t>Guest</a:t>
            </a:r>
            <a:endParaRPr lang="sv-SE" sz="2400" b="1" dirty="0" smtClean="0"/>
          </a:p>
          <a:p>
            <a:pPr algn="ctr">
              <a:lnSpc>
                <a:spcPct val="80000"/>
              </a:lnSpc>
            </a:pPr>
            <a:r>
              <a:rPr lang="sv-SE" sz="2400" dirty="0" smtClean="0"/>
              <a:t>Lösenord: </a:t>
            </a:r>
            <a:r>
              <a:rPr lang="sv-SE" sz="2400" b="1" dirty="0" smtClean="0"/>
              <a:t>88888888</a:t>
            </a:r>
          </a:p>
        </p:txBody>
      </p:sp>
    </p:spTree>
    <p:extLst>
      <p:ext uri="{BB962C8B-B14F-4D97-AF65-F5344CB8AC3E}">
        <p14:creationId xmlns:p14="http://schemas.microsoft.com/office/powerpoint/2010/main" val="327439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57160" cy="1048642"/>
          </a:xfrm>
          <a:prstGeom prst="rect">
            <a:avLst/>
          </a:prstGeom>
        </p:spPr>
      </p:pic>
      <p:sp>
        <p:nvSpPr>
          <p:cNvPr id="6" name="textruta 5"/>
          <p:cNvSpPr txBox="1"/>
          <p:nvPr/>
        </p:nvSpPr>
        <p:spPr>
          <a:xfrm>
            <a:off x="3105850" y="1282782"/>
            <a:ext cx="2942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 smtClean="0"/>
              <a:t>Fakta om m/s Teaterskeppet</a:t>
            </a:r>
            <a:endParaRPr lang="sv-SE" b="1" dirty="0"/>
          </a:p>
        </p:txBody>
      </p:sp>
      <p:sp>
        <p:nvSpPr>
          <p:cNvPr id="7" name="textruta 6"/>
          <p:cNvSpPr txBox="1"/>
          <p:nvPr/>
        </p:nvSpPr>
        <p:spPr>
          <a:xfrm>
            <a:off x="144767" y="1763580"/>
            <a:ext cx="88682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Fartyget byggdes 1959 och tjänstgjorde under 25 år som Nordhavstrålare med Färöarna som</a:t>
            </a:r>
          </a:p>
          <a:p>
            <a:r>
              <a:rPr lang="sv-SE" dirty="0"/>
              <a:t>h</a:t>
            </a:r>
            <a:r>
              <a:rPr lang="sv-SE" dirty="0" smtClean="0"/>
              <a:t>emmahamn. 1988 hade m/s Teaterskeppet premiär som passagerarfartyg i Stockholm och</a:t>
            </a:r>
          </a:p>
          <a:p>
            <a:r>
              <a:rPr lang="sv-SE" dirty="0" smtClean="0"/>
              <a:t>1997 byggdes fartyget om till sitt nuvarande utseende.</a:t>
            </a:r>
          </a:p>
        </p:txBody>
      </p:sp>
      <p:sp>
        <p:nvSpPr>
          <p:cNvPr id="8" name="Rektangel 7"/>
          <p:cNvSpPr/>
          <p:nvPr/>
        </p:nvSpPr>
        <p:spPr>
          <a:xfrm>
            <a:off x="302690" y="2807312"/>
            <a:ext cx="85542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/>
              <a:t>Längd: 62 meter, bredd: 10 meter, </a:t>
            </a:r>
            <a:r>
              <a:rPr lang="sv-SE" dirty="0" err="1" smtClean="0"/>
              <a:t>djugående</a:t>
            </a:r>
            <a:r>
              <a:rPr lang="sv-SE" dirty="0" smtClean="0"/>
              <a:t>: 4,5 meter,</a:t>
            </a:r>
          </a:p>
          <a:p>
            <a:pPr algn="ctr"/>
            <a:r>
              <a:rPr lang="sv-SE" dirty="0" smtClean="0"/>
              <a:t>maxfart: 12 knop, maskinstyrka: 985 hk, vikt (GT): 962 ton</a:t>
            </a:r>
          </a:p>
          <a:p>
            <a:pPr algn="ctr"/>
            <a:r>
              <a:rPr lang="sv-SE" dirty="0" smtClean="0"/>
              <a:t>Passagerarcertifikat: 320 personer, fartområde E+B</a:t>
            </a:r>
          </a:p>
          <a:p>
            <a:pPr algn="ctr"/>
            <a:endParaRPr lang="sv-SE" dirty="0"/>
          </a:p>
          <a:p>
            <a:pPr algn="ctr"/>
            <a:r>
              <a:rPr lang="sv-SE" dirty="0" smtClean="0"/>
              <a:t>Vår adress är: Skeppsbron 13 (Skeppsbrokajen 104)</a:t>
            </a:r>
            <a:endParaRPr lang="sv-SE" dirty="0"/>
          </a:p>
          <a:p>
            <a:pPr algn="ctr"/>
            <a:endParaRPr lang="sv-SE" dirty="0"/>
          </a:p>
          <a:p>
            <a:pPr algn="ctr"/>
            <a:r>
              <a:rPr lang="sv-SE" i="1" dirty="0" smtClean="0"/>
              <a:t>Läs mer på </a:t>
            </a:r>
            <a:r>
              <a:rPr lang="sv-SE" i="1" dirty="0" err="1" smtClean="0"/>
              <a:t>www.teaterskeppet.se</a:t>
            </a:r>
            <a:endParaRPr lang="sv-SE" i="1" dirty="0" smtClean="0"/>
          </a:p>
        </p:txBody>
      </p:sp>
    </p:spTree>
    <p:extLst>
      <p:ext uri="{BB962C8B-B14F-4D97-AF65-F5344CB8AC3E}">
        <p14:creationId xmlns:p14="http://schemas.microsoft.com/office/powerpoint/2010/main" val="59994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296</Words>
  <Application>Microsoft Macintosh PowerPoint</Application>
  <PresentationFormat>Bildspel på skärmen (16:9)</PresentationFormat>
  <Paragraphs>69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8" baseType="lpstr"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M/S Teaterskeppet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Niklas Drakenberg</dc:creator>
  <cp:lastModifiedBy>Niklas Drakenberg</cp:lastModifiedBy>
  <cp:revision>7</cp:revision>
  <dcterms:created xsi:type="dcterms:W3CDTF">2015-09-08T07:39:17Z</dcterms:created>
  <dcterms:modified xsi:type="dcterms:W3CDTF">2015-09-08T09:39:24Z</dcterms:modified>
</cp:coreProperties>
</file>