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  <p:sldId id="257" r:id="rId3"/>
  </p:sldIdLst>
  <p:sldSz cx="10688638" cy="7562850"/>
  <p:notesSz cx="6858000" cy="9144000"/>
  <p:defaultTextStyle>
    <a:defPPr>
      <a:defRPr lang="sv-SE"/>
    </a:defPPr>
    <a:lvl1pPr marL="0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73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744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117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489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860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233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605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977" algn="l" defTabSz="5213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1E2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-80" y="-80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01648" y="2349387"/>
            <a:ext cx="9085342" cy="1621111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603297" y="4285615"/>
            <a:ext cx="7482047" cy="19327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753E70F3-BAAD-8646-A24E-B5C0B8CC09F2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89E66E9-74CB-D144-B0FA-9CFCC78169D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121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432" y="302866"/>
            <a:ext cx="9619774" cy="126047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4432" y="1764667"/>
            <a:ext cx="9619774" cy="499113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75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749262" y="302865"/>
            <a:ext cx="2404944" cy="6452932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4433" y="302865"/>
            <a:ext cx="7036687" cy="645293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573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432" y="302866"/>
            <a:ext cx="9619774" cy="126047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4432" y="1764667"/>
            <a:ext cx="9619774" cy="49911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753E70F3-BAAD-8646-A24E-B5C0B8CC09F2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89E66E9-74CB-D144-B0FA-9CFCC78169D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151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4329" y="4859833"/>
            <a:ext cx="9085342" cy="1502066"/>
          </a:xfrm>
          <a:prstGeom prst="rect">
            <a:avLst/>
          </a:prstGeo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44329" y="3205460"/>
            <a:ext cx="9085342" cy="16543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7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7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1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4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8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2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6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709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432" y="302866"/>
            <a:ext cx="9619774" cy="126047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4432" y="1764667"/>
            <a:ext cx="4720815" cy="499113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433391" y="1764667"/>
            <a:ext cx="4720815" cy="499113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9273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432" y="302866"/>
            <a:ext cx="9619774" cy="1260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34432" y="1692890"/>
            <a:ext cx="4722671" cy="7055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21373" indent="0">
              <a:buNone/>
              <a:defRPr sz="2300" b="1"/>
            </a:lvl2pPr>
            <a:lvl3pPr marL="1042744" indent="0">
              <a:buNone/>
              <a:defRPr sz="2100" b="1"/>
            </a:lvl3pPr>
            <a:lvl4pPr marL="1564117" indent="0">
              <a:buNone/>
              <a:defRPr sz="1800" b="1"/>
            </a:lvl4pPr>
            <a:lvl5pPr marL="2085489" indent="0">
              <a:buNone/>
              <a:defRPr sz="1800" b="1"/>
            </a:lvl5pPr>
            <a:lvl6pPr marL="2606860" indent="0">
              <a:buNone/>
              <a:defRPr sz="1800" b="1"/>
            </a:lvl6pPr>
            <a:lvl7pPr marL="3128233" indent="0">
              <a:buNone/>
              <a:defRPr sz="1800" b="1"/>
            </a:lvl7pPr>
            <a:lvl8pPr marL="3649605" indent="0">
              <a:buNone/>
              <a:defRPr sz="1800" b="1"/>
            </a:lvl8pPr>
            <a:lvl9pPr marL="4170977" indent="0">
              <a:buNone/>
              <a:defRPr sz="18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34432" y="2398405"/>
            <a:ext cx="4722671" cy="4357393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429680" y="1692890"/>
            <a:ext cx="4724526" cy="7055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21373" indent="0">
              <a:buNone/>
              <a:defRPr sz="2300" b="1"/>
            </a:lvl2pPr>
            <a:lvl3pPr marL="1042744" indent="0">
              <a:buNone/>
              <a:defRPr sz="2100" b="1"/>
            </a:lvl3pPr>
            <a:lvl4pPr marL="1564117" indent="0">
              <a:buNone/>
              <a:defRPr sz="1800" b="1"/>
            </a:lvl4pPr>
            <a:lvl5pPr marL="2085489" indent="0">
              <a:buNone/>
              <a:defRPr sz="1800" b="1"/>
            </a:lvl5pPr>
            <a:lvl6pPr marL="2606860" indent="0">
              <a:buNone/>
              <a:defRPr sz="1800" b="1"/>
            </a:lvl6pPr>
            <a:lvl7pPr marL="3128233" indent="0">
              <a:buNone/>
              <a:defRPr sz="1800" b="1"/>
            </a:lvl7pPr>
            <a:lvl8pPr marL="3649605" indent="0">
              <a:buNone/>
              <a:defRPr sz="1800" b="1"/>
            </a:lvl8pPr>
            <a:lvl9pPr marL="4170977" indent="0">
              <a:buNone/>
              <a:defRPr sz="18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429680" y="2398405"/>
            <a:ext cx="4724526" cy="4357393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14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432" y="302866"/>
            <a:ext cx="9619774" cy="1260475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456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6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4434" y="301113"/>
            <a:ext cx="3516488" cy="1281483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78960" y="301115"/>
            <a:ext cx="5975246" cy="645468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534434" y="1582598"/>
            <a:ext cx="3516488" cy="517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521373" indent="0">
              <a:buNone/>
              <a:defRPr sz="1400"/>
            </a:lvl2pPr>
            <a:lvl3pPr marL="1042744" indent="0">
              <a:buNone/>
              <a:defRPr sz="1100"/>
            </a:lvl3pPr>
            <a:lvl4pPr marL="1564117" indent="0">
              <a:buNone/>
              <a:defRPr sz="1000"/>
            </a:lvl4pPr>
            <a:lvl5pPr marL="2085489" indent="0">
              <a:buNone/>
              <a:defRPr sz="1000"/>
            </a:lvl5pPr>
            <a:lvl6pPr marL="2606860" indent="0">
              <a:buNone/>
              <a:defRPr sz="1000"/>
            </a:lvl6pPr>
            <a:lvl7pPr marL="3128233" indent="0">
              <a:buNone/>
              <a:defRPr sz="1000"/>
            </a:lvl7pPr>
            <a:lvl8pPr marL="3649605" indent="0">
              <a:buNone/>
              <a:defRPr sz="1000"/>
            </a:lvl8pPr>
            <a:lvl9pPr marL="4170977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22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95049" y="5293995"/>
            <a:ext cx="6413183" cy="624986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095049" y="675755"/>
            <a:ext cx="6413183" cy="45377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/>
            </a:lvl1pPr>
            <a:lvl2pPr marL="521373" indent="0">
              <a:buNone/>
              <a:defRPr sz="3200"/>
            </a:lvl2pPr>
            <a:lvl3pPr marL="1042744" indent="0">
              <a:buNone/>
              <a:defRPr sz="2700"/>
            </a:lvl3pPr>
            <a:lvl4pPr marL="1564117" indent="0">
              <a:buNone/>
              <a:defRPr sz="2300"/>
            </a:lvl4pPr>
            <a:lvl5pPr marL="2085489" indent="0">
              <a:buNone/>
              <a:defRPr sz="2300"/>
            </a:lvl5pPr>
            <a:lvl6pPr marL="2606860" indent="0">
              <a:buNone/>
              <a:defRPr sz="2300"/>
            </a:lvl6pPr>
            <a:lvl7pPr marL="3128233" indent="0">
              <a:buNone/>
              <a:defRPr sz="2300"/>
            </a:lvl7pPr>
            <a:lvl8pPr marL="3649605" indent="0">
              <a:buNone/>
              <a:defRPr sz="2300"/>
            </a:lvl8pPr>
            <a:lvl9pPr marL="4170977" indent="0">
              <a:buNone/>
              <a:defRPr sz="23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095049" y="5918981"/>
            <a:ext cx="6413183" cy="8875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521373" indent="0">
              <a:buNone/>
              <a:defRPr sz="1400"/>
            </a:lvl2pPr>
            <a:lvl3pPr marL="1042744" indent="0">
              <a:buNone/>
              <a:defRPr sz="1100"/>
            </a:lvl3pPr>
            <a:lvl4pPr marL="1564117" indent="0">
              <a:buNone/>
              <a:defRPr sz="1000"/>
            </a:lvl4pPr>
            <a:lvl5pPr marL="2085489" indent="0">
              <a:buNone/>
              <a:defRPr sz="1000"/>
            </a:lvl5pPr>
            <a:lvl6pPr marL="2606860" indent="0">
              <a:buNone/>
              <a:defRPr sz="1000"/>
            </a:lvl6pPr>
            <a:lvl7pPr marL="3128233" indent="0">
              <a:buNone/>
              <a:defRPr sz="1000"/>
            </a:lvl7pPr>
            <a:lvl8pPr marL="3649605" indent="0">
              <a:buNone/>
              <a:defRPr sz="1000"/>
            </a:lvl8pPr>
            <a:lvl9pPr marL="4170977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C816932C-E129-B443-9001-4EA39F6144A4}" type="datetimeFigureOut">
              <a:rPr lang="sv-SE" smtClean="0"/>
              <a:t>16-11-23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/>
          <a:lstStyle/>
          <a:p>
            <a:fld id="{FCE21ACF-D858-A047-837B-B59EA29BD840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09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734244" y="378269"/>
            <a:ext cx="7137400" cy="6756400"/>
          </a:xfrm>
          <a:prstGeom prst="rect">
            <a:avLst/>
          </a:prstGeom>
        </p:spPr>
      </p:pic>
      <p:sp>
        <p:nvSpPr>
          <p:cNvPr id="8" name="Ellips 7"/>
          <p:cNvSpPr/>
          <p:nvPr userDrawn="1"/>
        </p:nvSpPr>
        <p:spPr>
          <a:xfrm>
            <a:off x="6448410" y="4302130"/>
            <a:ext cx="67369" cy="69850"/>
          </a:xfrm>
          <a:prstGeom prst="ellipse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/>
          <p:cNvSpPr/>
          <p:nvPr userDrawn="1"/>
        </p:nvSpPr>
        <p:spPr>
          <a:xfrm>
            <a:off x="4954039" y="4302130"/>
            <a:ext cx="67369" cy="69850"/>
          </a:xfrm>
          <a:prstGeom prst="ellipse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/>
          <p:cNvSpPr/>
          <p:nvPr userDrawn="1"/>
        </p:nvSpPr>
        <p:spPr>
          <a:xfrm>
            <a:off x="3476601" y="4302130"/>
            <a:ext cx="67369" cy="69850"/>
          </a:xfrm>
          <a:prstGeom prst="ellipse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/>
          <p:cNvSpPr/>
          <p:nvPr userDrawn="1"/>
        </p:nvSpPr>
        <p:spPr>
          <a:xfrm>
            <a:off x="6448410" y="6097050"/>
            <a:ext cx="67369" cy="69850"/>
          </a:xfrm>
          <a:prstGeom prst="ellipse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/>
          <p:cNvSpPr/>
          <p:nvPr userDrawn="1"/>
        </p:nvSpPr>
        <p:spPr>
          <a:xfrm>
            <a:off x="4954039" y="6097050"/>
            <a:ext cx="67369" cy="69850"/>
          </a:xfrm>
          <a:prstGeom prst="ellipse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Ellips 12"/>
          <p:cNvSpPr/>
          <p:nvPr userDrawn="1"/>
        </p:nvSpPr>
        <p:spPr>
          <a:xfrm>
            <a:off x="3476601" y="6097050"/>
            <a:ext cx="67369" cy="69850"/>
          </a:xfrm>
          <a:prstGeom prst="ellipse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5" name="Rak 14"/>
          <p:cNvCxnSpPr/>
          <p:nvPr userDrawn="1"/>
        </p:nvCxnSpPr>
        <p:spPr>
          <a:xfrm>
            <a:off x="3493170" y="2413000"/>
            <a:ext cx="56480" cy="457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 userDrawn="1"/>
        </p:nvCxnSpPr>
        <p:spPr>
          <a:xfrm>
            <a:off x="1955800" y="4457700"/>
            <a:ext cx="31750" cy="5270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 userDrawn="1"/>
        </p:nvCxnSpPr>
        <p:spPr>
          <a:xfrm flipH="1">
            <a:off x="1943100" y="5496975"/>
            <a:ext cx="38100" cy="5270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ktangel 21"/>
          <p:cNvSpPr/>
          <p:nvPr userDrawn="1"/>
        </p:nvSpPr>
        <p:spPr>
          <a:xfrm>
            <a:off x="1851025" y="3438525"/>
            <a:ext cx="374650" cy="231775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 22"/>
          <p:cNvSpPr/>
          <p:nvPr userDrawn="1"/>
        </p:nvSpPr>
        <p:spPr>
          <a:xfrm>
            <a:off x="1851025" y="6816187"/>
            <a:ext cx="374650" cy="231775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266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521373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28" indent="-391028" algn="l" defTabSz="521373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230" indent="-325858" algn="l" defTabSz="521373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431" indent="-260685" algn="l" defTabSz="521373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802" indent="-260685" algn="l" defTabSz="521373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175" indent="-260685" algn="l" defTabSz="521373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547" indent="-260685" algn="l" defTabSz="52137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919" indent="-260685" algn="l" defTabSz="52137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291" indent="-260685" algn="l" defTabSz="52137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663" indent="-260685" algn="l" defTabSz="52137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73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744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117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489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860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233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605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977" algn="l" defTabSz="5213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emf"/><Relationship Id="rId20" Type="http://schemas.openxmlformats.org/officeDocument/2006/relationships/image" Target="../media/image21.emf"/><Relationship Id="rId21" Type="http://schemas.openxmlformats.org/officeDocument/2006/relationships/image" Target="../media/image22.emf"/><Relationship Id="rId22" Type="http://schemas.openxmlformats.org/officeDocument/2006/relationships/image" Target="../media/image23.emf"/><Relationship Id="rId23" Type="http://schemas.openxmlformats.org/officeDocument/2006/relationships/image" Target="../media/image24.emf"/><Relationship Id="rId24" Type="http://schemas.openxmlformats.org/officeDocument/2006/relationships/image" Target="../media/image25.emf"/><Relationship Id="rId25" Type="http://schemas.openxmlformats.org/officeDocument/2006/relationships/image" Target="../media/image26.emf"/><Relationship Id="rId26" Type="http://schemas.openxmlformats.org/officeDocument/2006/relationships/image" Target="../media/image5.emf"/><Relationship Id="rId27" Type="http://schemas.openxmlformats.org/officeDocument/2006/relationships/image" Target="../media/image27.emf"/><Relationship Id="rId28" Type="http://schemas.openxmlformats.org/officeDocument/2006/relationships/image" Target="../media/image28.emf"/><Relationship Id="rId29" Type="http://schemas.openxmlformats.org/officeDocument/2006/relationships/image" Target="../media/image29.emf"/><Relationship Id="rId10" Type="http://schemas.openxmlformats.org/officeDocument/2006/relationships/image" Target="../media/image11.emf"/><Relationship Id="rId11" Type="http://schemas.openxmlformats.org/officeDocument/2006/relationships/image" Target="../media/image12.emf"/><Relationship Id="rId12" Type="http://schemas.openxmlformats.org/officeDocument/2006/relationships/image" Target="../media/image13.emf"/><Relationship Id="rId13" Type="http://schemas.openxmlformats.org/officeDocument/2006/relationships/image" Target="../media/image14.emf"/><Relationship Id="rId14" Type="http://schemas.openxmlformats.org/officeDocument/2006/relationships/image" Target="../media/image15.emf"/><Relationship Id="rId15" Type="http://schemas.openxmlformats.org/officeDocument/2006/relationships/image" Target="../media/image16.emf"/><Relationship Id="rId16" Type="http://schemas.openxmlformats.org/officeDocument/2006/relationships/image" Target="../media/image17.emf"/><Relationship Id="rId17" Type="http://schemas.openxmlformats.org/officeDocument/2006/relationships/image" Target="../media/image18.emf"/><Relationship Id="rId18" Type="http://schemas.openxmlformats.org/officeDocument/2006/relationships/image" Target="../media/image19.emf"/><Relationship Id="rId19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6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7.emf"/><Relationship Id="rId7" Type="http://schemas.openxmlformats.org/officeDocument/2006/relationships/image" Target="../media/image8.emf"/><Relationship Id="rId8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4661" y="51164"/>
            <a:ext cx="9758123" cy="420731"/>
          </a:xfrm>
        </p:spPr>
        <p:txBody>
          <a:bodyPr>
            <a:normAutofit lnSpcReduction="10000"/>
          </a:bodyPr>
          <a:lstStyle/>
          <a:p>
            <a:pPr algn="l"/>
            <a:r>
              <a:rPr lang="sv-SE" sz="2300" dirty="0" smtClean="0">
                <a:solidFill>
                  <a:schemeClr val="tx1"/>
                </a:solidFill>
                <a:latin typeface="Georgia"/>
                <a:cs typeface="Georgia"/>
              </a:rPr>
              <a:t>BORDSPLANERING</a:t>
            </a:r>
          </a:p>
        </p:txBody>
      </p:sp>
      <p:pic>
        <p:nvPicPr>
          <p:cNvPr id="51" name="Bildobjekt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3495" y="3403600"/>
            <a:ext cx="660400" cy="876300"/>
          </a:xfrm>
          <a:prstGeom prst="rect">
            <a:avLst/>
          </a:prstGeom>
        </p:spPr>
      </p:pic>
      <p:pic>
        <p:nvPicPr>
          <p:cNvPr id="52" name="Bildobjekt 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8435" y="3403600"/>
            <a:ext cx="660400" cy="876300"/>
          </a:xfrm>
          <a:prstGeom prst="rect">
            <a:avLst/>
          </a:prstGeom>
        </p:spPr>
      </p:pic>
      <p:pic>
        <p:nvPicPr>
          <p:cNvPr id="53" name="Bildobjekt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4713" y="3403600"/>
            <a:ext cx="660400" cy="876300"/>
          </a:xfrm>
          <a:prstGeom prst="rect">
            <a:avLst/>
          </a:prstGeom>
        </p:spPr>
      </p:pic>
      <p:pic>
        <p:nvPicPr>
          <p:cNvPr id="54" name="Bildobjekt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3812" y="3412067"/>
            <a:ext cx="660400" cy="876300"/>
          </a:xfrm>
          <a:prstGeom prst="rect">
            <a:avLst/>
          </a:prstGeom>
        </p:spPr>
      </p:pic>
      <p:pic>
        <p:nvPicPr>
          <p:cNvPr id="55" name="Bildobjekt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752" y="3412067"/>
            <a:ext cx="660400" cy="876300"/>
          </a:xfrm>
          <a:prstGeom prst="rect">
            <a:avLst/>
          </a:prstGeom>
        </p:spPr>
      </p:pic>
      <p:pic>
        <p:nvPicPr>
          <p:cNvPr id="57" name="Bildobjekt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090" y="3412429"/>
            <a:ext cx="660400" cy="533400"/>
          </a:xfrm>
          <a:prstGeom prst="rect">
            <a:avLst/>
          </a:prstGeom>
        </p:spPr>
      </p:pic>
      <p:pic>
        <p:nvPicPr>
          <p:cNvPr id="61" name="Bildobjekt 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3495" y="6180667"/>
            <a:ext cx="660400" cy="876300"/>
          </a:xfrm>
          <a:prstGeom prst="rect">
            <a:avLst/>
          </a:prstGeom>
        </p:spPr>
      </p:pic>
      <p:pic>
        <p:nvPicPr>
          <p:cNvPr id="62" name="Bildobjekt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8435" y="6180667"/>
            <a:ext cx="660400" cy="876300"/>
          </a:xfrm>
          <a:prstGeom prst="rect">
            <a:avLst/>
          </a:prstGeom>
        </p:spPr>
      </p:pic>
      <p:pic>
        <p:nvPicPr>
          <p:cNvPr id="63" name="Bildobjekt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4713" y="6180667"/>
            <a:ext cx="660400" cy="876300"/>
          </a:xfrm>
          <a:prstGeom prst="rect">
            <a:avLst/>
          </a:prstGeom>
        </p:spPr>
      </p:pic>
      <p:pic>
        <p:nvPicPr>
          <p:cNvPr id="64" name="Bildobjekt 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3812" y="6189134"/>
            <a:ext cx="660400" cy="876300"/>
          </a:xfrm>
          <a:prstGeom prst="rect">
            <a:avLst/>
          </a:prstGeom>
        </p:spPr>
      </p:pic>
      <p:pic>
        <p:nvPicPr>
          <p:cNvPr id="65" name="Bildobjekt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752" y="6189134"/>
            <a:ext cx="660400" cy="876300"/>
          </a:xfrm>
          <a:prstGeom prst="rect">
            <a:avLst/>
          </a:prstGeom>
        </p:spPr>
      </p:pic>
      <p:pic>
        <p:nvPicPr>
          <p:cNvPr id="66" name="Bildobjekt 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0722" y="6341534"/>
            <a:ext cx="660400" cy="723900"/>
          </a:xfrm>
          <a:prstGeom prst="rect">
            <a:avLst/>
          </a:prstGeom>
        </p:spPr>
      </p:pic>
      <p:pic>
        <p:nvPicPr>
          <p:cNvPr id="67" name="Bildobjekt 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023529" y="5463116"/>
            <a:ext cx="660400" cy="723900"/>
          </a:xfrm>
          <a:prstGeom prst="rect">
            <a:avLst/>
          </a:prstGeom>
        </p:spPr>
      </p:pic>
      <p:pic>
        <p:nvPicPr>
          <p:cNvPr id="68" name="Bildobjekt 6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023529" y="4290485"/>
            <a:ext cx="660400" cy="723900"/>
          </a:xfrm>
          <a:prstGeom prst="rect">
            <a:avLst/>
          </a:prstGeom>
        </p:spPr>
      </p:pic>
      <p:pic>
        <p:nvPicPr>
          <p:cNvPr id="79" name="Bildobjekt 7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2045" y="2298700"/>
            <a:ext cx="342900" cy="342900"/>
          </a:xfrm>
          <a:prstGeom prst="rect">
            <a:avLst/>
          </a:prstGeom>
        </p:spPr>
      </p:pic>
      <p:pic>
        <p:nvPicPr>
          <p:cNvPr id="80" name="Bildobjekt 7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6985" y="1892300"/>
            <a:ext cx="342900" cy="342900"/>
          </a:xfrm>
          <a:prstGeom prst="rect">
            <a:avLst/>
          </a:prstGeom>
        </p:spPr>
      </p:pic>
      <p:pic>
        <p:nvPicPr>
          <p:cNvPr id="81" name="Bildobjekt 8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1185" y="2298700"/>
            <a:ext cx="342900" cy="342900"/>
          </a:xfrm>
          <a:prstGeom prst="rect">
            <a:avLst/>
          </a:prstGeom>
        </p:spPr>
      </p:pic>
      <p:pic>
        <p:nvPicPr>
          <p:cNvPr id="82" name="Bildobjekt 8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3812" y="1892300"/>
            <a:ext cx="342900" cy="342900"/>
          </a:xfrm>
          <a:prstGeom prst="rect">
            <a:avLst/>
          </a:prstGeom>
        </p:spPr>
      </p:pic>
      <p:pic>
        <p:nvPicPr>
          <p:cNvPr id="83" name="Bildobjekt 8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1185" y="1346200"/>
            <a:ext cx="342900" cy="342900"/>
          </a:xfrm>
          <a:prstGeom prst="rect">
            <a:avLst/>
          </a:prstGeom>
        </p:spPr>
      </p:pic>
      <p:pic>
        <p:nvPicPr>
          <p:cNvPr id="84" name="Bildobjekt 8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3812" y="838200"/>
            <a:ext cx="342900" cy="342900"/>
          </a:xfrm>
          <a:prstGeom prst="rect">
            <a:avLst/>
          </a:prstGeom>
        </p:spPr>
      </p:pic>
      <p:sp>
        <p:nvSpPr>
          <p:cNvPr id="85" name="textruta 84"/>
          <p:cNvSpPr txBox="1"/>
          <p:nvPr/>
        </p:nvSpPr>
        <p:spPr>
          <a:xfrm>
            <a:off x="101601" y="452050"/>
            <a:ext cx="19494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800" dirty="0" smtClean="0">
                <a:latin typeface="Georgia"/>
                <a:cs typeface="Georgia"/>
              </a:rPr>
              <a:t>Denna mall kan du använda fritt för att provmöblera inför ditt arrangemang. På sidan 2 i denna mall finns olika bord som du kan placera som du önskar.</a:t>
            </a:r>
          </a:p>
          <a:p>
            <a:r>
              <a:rPr lang="sv-SE" sz="800" dirty="0" smtClean="0">
                <a:latin typeface="Georgia"/>
                <a:cs typeface="Georgia"/>
              </a:rPr>
              <a:t>Tveka inte att höra av dig till oss ifall ni behöver hjälp eller id</a:t>
            </a:r>
            <a:r>
              <a:rPr lang="sv-SE" sz="800" dirty="0" smtClean="0">
                <a:latin typeface="Georgia"/>
                <a:cs typeface="Georgia"/>
              </a:rPr>
              <a:t>éer!</a:t>
            </a:r>
          </a:p>
          <a:p>
            <a:r>
              <a:rPr lang="sv-SE" sz="800" dirty="0" smtClean="0">
                <a:latin typeface="Georgia"/>
                <a:cs typeface="Georgia"/>
              </a:rPr>
              <a:t>Vi reserverar oss även för att vissa möbleringar kanske inte är möjliga p.g.a. utrymningsskäl mm.</a:t>
            </a:r>
            <a:endParaRPr lang="sv-SE" sz="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81345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300" y="177800"/>
            <a:ext cx="660400" cy="876300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4400" y="165100"/>
            <a:ext cx="660400" cy="889000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4300" y="2717800"/>
            <a:ext cx="660400" cy="53340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4300" y="1511300"/>
            <a:ext cx="660400" cy="72390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4300" y="3676651"/>
            <a:ext cx="774699" cy="774700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22701" y="165101"/>
            <a:ext cx="850900" cy="977900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6800" y="165101"/>
            <a:ext cx="850900" cy="977900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84500" y="177800"/>
            <a:ext cx="660400" cy="876300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84400" y="2717800"/>
            <a:ext cx="660400" cy="533400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84300" y="4889500"/>
            <a:ext cx="1739900" cy="673100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84300" y="6007100"/>
            <a:ext cx="1358899" cy="1104900"/>
          </a:xfrm>
          <a:prstGeom prst="rect">
            <a:avLst/>
          </a:prstGeom>
        </p:spPr>
      </p:pic>
      <p:pic>
        <p:nvPicPr>
          <p:cNvPr id="15" name="Bildobjekt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52800" y="5054600"/>
            <a:ext cx="1739900" cy="342900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84400" y="1511300"/>
            <a:ext cx="660400" cy="723900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70600" y="393700"/>
            <a:ext cx="876300" cy="495301"/>
          </a:xfrm>
          <a:prstGeom prst="rect">
            <a:avLst/>
          </a:prstGeom>
        </p:spPr>
      </p:pic>
      <p:pic>
        <p:nvPicPr>
          <p:cNvPr id="18" name="Bildobjekt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27900" y="393700"/>
            <a:ext cx="876300" cy="495301"/>
          </a:xfrm>
          <a:prstGeom prst="rect">
            <a:avLst/>
          </a:prstGeom>
        </p:spPr>
      </p:pic>
      <p:pic>
        <p:nvPicPr>
          <p:cNvPr id="19" name="Bildobjekt 1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822701" y="1638300"/>
            <a:ext cx="723900" cy="495301"/>
          </a:xfrm>
          <a:prstGeom prst="rect">
            <a:avLst/>
          </a:prstGeom>
        </p:spPr>
      </p:pic>
      <p:pic>
        <p:nvPicPr>
          <p:cNvPr id="20" name="Bildobjekt 1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990850" y="1638300"/>
            <a:ext cx="723900" cy="495301"/>
          </a:xfrm>
          <a:prstGeom prst="rect">
            <a:avLst/>
          </a:prstGeom>
        </p:spPr>
      </p:pic>
      <p:pic>
        <p:nvPicPr>
          <p:cNvPr id="21" name="Bildobjekt 20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822701" y="2762250"/>
            <a:ext cx="533400" cy="495301"/>
          </a:xfrm>
          <a:prstGeom prst="rect">
            <a:avLst/>
          </a:prstGeom>
        </p:spPr>
      </p:pic>
      <p:pic>
        <p:nvPicPr>
          <p:cNvPr id="22" name="Bildobjekt 2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035301" y="2762250"/>
            <a:ext cx="533400" cy="495301"/>
          </a:xfrm>
          <a:prstGeom prst="rect">
            <a:avLst/>
          </a:prstGeom>
        </p:spPr>
      </p:pic>
      <p:pic>
        <p:nvPicPr>
          <p:cNvPr id="23" name="Bildobjekt 2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610101" y="2762250"/>
            <a:ext cx="533400" cy="342900"/>
          </a:xfrm>
          <a:prstGeom prst="rect">
            <a:avLst/>
          </a:prstGeom>
        </p:spPr>
      </p:pic>
      <p:pic>
        <p:nvPicPr>
          <p:cNvPr id="24" name="Bildobjekt 23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8597900" y="393700"/>
            <a:ext cx="876300" cy="342900"/>
          </a:xfrm>
          <a:prstGeom prst="rect">
            <a:avLst/>
          </a:prstGeom>
        </p:spPr>
      </p:pic>
      <p:pic>
        <p:nvPicPr>
          <p:cNvPr id="26" name="Bildobjekt 25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673600" y="1638300"/>
            <a:ext cx="723900" cy="342900"/>
          </a:xfrm>
          <a:prstGeom prst="rect">
            <a:avLst/>
          </a:prstGeom>
        </p:spPr>
      </p:pic>
      <p:pic>
        <p:nvPicPr>
          <p:cNvPr id="27" name="Bildobjekt 2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353050" y="5054600"/>
            <a:ext cx="2603500" cy="342900"/>
          </a:xfrm>
          <a:prstGeom prst="rect">
            <a:avLst/>
          </a:prstGeom>
        </p:spPr>
      </p:pic>
      <p:pic>
        <p:nvPicPr>
          <p:cNvPr id="28" name="Bildobjekt 27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204200" y="5054600"/>
            <a:ext cx="876300" cy="342900"/>
          </a:xfrm>
          <a:prstGeom prst="rect">
            <a:avLst/>
          </a:prstGeom>
        </p:spPr>
      </p:pic>
      <p:pic>
        <p:nvPicPr>
          <p:cNvPr id="29" name="Bildobjekt 28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2482850" y="3886200"/>
            <a:ext cx="342900" cy="342900"/>
          </a:xfrm>
          <a:prstGeom prst="rect">
            <a:avLst/>
          </a:prstGeom>
        </p:spPr>
      </p:pic>
      <p:pic>
        <p:nvPicPr>
          <p:cNvPr id="30" name="Bildobjekt 29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3124200" y="3994150"/>
            <a:ext cx="139700" cy="139700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568700" y="3778250"/>
            <a:ext cx="254000" cy="520700"/>
          </a:xfrm>
          <a:prstGeom prst="rect">
            <a:avLst/>
          </a:prstGeom>
        </p:spPr>
      </p:pic>
      <p:pic>
        <p:nvPicPr>
          <p:cNvPr id="25" name="Bildobjekt 24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119302" y="3886200"/>
            <a:ext cx="723900" cy="342900"/>
          </a:xfrm>
          <a:prstGeom prst="rect">
            <a:avLst/>
          </a:prstGeom>
        </p:spPr>
      </p:pic>
      <p:grpSp>
        <p:nvGrpSpPr>
          <p:cNvPr id="36" name="Grupp 35"/>
          <p:cNvGrpSpPr/>
          <p:nvPr/>
        </p:nvGrpSpPr>
        <p:grpSpPr>
          <a:xfrm>
            <a:off x="9372600" y="4883150"/>
            <a:ext cx="876300" cy="679450"/>
            <a:chOff x="9359900" y="4883150"/>
            <a:chExt cx="876300" cy="679450"/>
          </a:xfrm>
        </p:grpSpPr>
        <p:pic>
          <p:nvPicPr>
            <p:cNvPr id="33" name="Bildobjekt 32"/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9359900" y="4883150"/>
              <a:ext cx="876300" cy="342900"/>
            </a:xfrm>
            <a:prstGeom prst="rect">
              <a:avLst/>
            </a:prstGeom>
          </p:spPr>
        </p:pic>
        <p:pic>
          <p:nvPicPr>
            <p:cNvPr id="34" name="Bildobjekt 33"/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9359900" y="5219700"/>
              <a:ext cx="876300" cy="342900"/>
            </a:xfrm>
            <a:prstGeom prst="rect">
              <a:avLst/>
            </a:prstGeom>
          </p:spPr>
        </p:pic>
        <p:sp>
          <p:nvSpPr>
            <p:cNvPr id="35" name="Rektangel 34"/>
            <p:cNvSpPr/>
            <p:nvPr/>
          </p:nvSpPr>
          <p:spPr>
            <a:xfrm>
              <a:off x="9509125" y="5078025"/>
              <a:ext cx="590550" cy="276999"/>
            </a:xfrm>
            <a:prstGeom prst="rect">
              <a:avLst/>
            </a:prstGeom>
            <a:solidFill>
              <a:srgbClr val="E1E2E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" name="textruta 1"/>
            <p:cNvSpPr txBox="1"/>
            <p:nvPr/>
          </p:nvSpPr>
          <p:spPr>
            <a:xfrm>
              <a:off x="9461500" y="5078025"/>
              <a:ext cx="6866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dirty="0" smtClean="0">
                  <a:latin typeface="Georgia"/>
                  <a:cs typeface="Georgia"/>
                </a:rPr>
                <a:t>BUFF</a:t>
              </a:r>
              <a:r>
                <a:rPr lang="sv-SE" sz="1200" dirty="0" smtClean="0">
                  <a:latin typeface="Georgia"/>
                  <a:cs typeface="Georgia"/>
                </a:rPr>
                <a:t>É</a:t>
              </a:r>
              <a:endParaRPr lang="sv-SE" sz="1200" dirty="0">
                <a:latin typeface="Georgia"/>
                <a:cs typeface="Georgia"/>
              </a:endParaRPr>
            </a:p>
          </p:txBody>
        </p:sp>
      </p:grpSp>
      <p:sp>
        <p:nvSpPr>
          <p:cNvPr id="37" name="textruta 36"/>
          <p:cNvSpPr txBox="1"/>
          <p:nvPr/>
        </p:nvSpPr>
        <p:spPr>
          <a:xfrm>
            <a:off x="209550" y="459601"/>
            <a:ext cx="7029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>
                <a:latin typeface="Georgia"/>
                <a:cs typeface="Georgia"/>
              </a:rPr>
              <a:t>10 bord</a:t>
            </a:r>
            <a:endParaRPr lang="sv-SE" sz="1200" dirty="0">
              <a:latin typeface="Georgia"/>
              <a:cs typeface="Georgia"/>
            </a:endParaRPr>
          </a:p>
        </p:txBody>
      </p:sp>
      <p:sp>
        <p:nvSpPr>
          <p:cNvPr id="38" name="textruta 37"/>
          <p:cNvSpPr txBox="1"/>
          <p:nvPr/>
        </p:nvSpPr>
        <p:spPr>
          <a:xfrm>
            <a:off x="207612" y="1729601"/>
            <a:ext cx="6340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>
                <a:latin typeface="Georgia"/>
                <a:cs typeface="Georgia"/>
              </a:rPr>
              <a:t>8 bord</a:t>
            </a:r>
            <a:endParaRPr lang="sv-SE" sz="1200" dirty="0">
              <a:latin typeface="Georgia"/>
              <a:cs typeface="Georgia"/>
            </a:endParaRPr>
          </a:p>
        </p:txBody>
      </p:sp>
      <p:sp>
        <p:nvSpPr>
          <p:cNvPr id="39" name="textruta 38"/>
          <p:cNvSpPr txBox="1"/>
          <p:nvPr/>
        </p:nvSpPr>
        <p:spPr>
          <a:xfrm>
            <a:off x="214879" y="2828151"/>
            <a:ext cx="629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>
                <a:latin typeface="Georgia"/>
                <a:cs typeface="Georgia"/>
              </a:rPr>
              <a:t>6 bord</a:t>
            </a:r>
            <a:endParaRPr lang="sv-SE" sz="1200" dirty="0">
              <a:latin typeface="Georgia"/>
              <a:cs typeface="Georgia"/>
            </a:endParaRPr>
          </a:p>
        </p:txBody>
      </p:sp>
      <p:sp>
        <p:nvSpPr>
          <p:cNvPr id="40" name="textruta 39"/>
          <p:cNvSpPr txBox="1"/>
          <p:nvPr/>
        </p:nvSpPr>
        <p:spPr>
          <a:xfrm>
            <a:off x="207612" y="3907651"/>
            <a:ext cx="9904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>
                <a:latin typeface="Georgia"/>
                <a:cs typeface="Georgia"/>
              </a:rPr>
              <a:t>Specialbord</a:t>
            </a:r>
            <a:endParaRPr lang="sv-SE" sz="1200" dirty="0">
              <a:latin typeface="Georgia"/>
              <a:cs typeface="Georgia"/>
            </a:endParaRPr>
          </a:p>
        </p:txBody>
      </p:sp>
      <p:sp>
        <p:nvSpPr>
          <p:cNvPr id="41" name="textruta 40"/>
          <p:cNvSpPr txBox="1"/>
          <p:nvPr/>
        </p:nvSpPr>
        <p:spPr>
          <a:xfrm>
            <a:off x="211107" y="5082402"/>
            <a:ext cx="8688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>
                <a:latin typeface="Georgia"/>
                <a:cs typeface="Georgia"/>
              </a:rPr>
              <a:t>Buff</a:t>
            </a:r>
            <a:r>
              <a:rPr lang="sv-SE" sz="1200" dirty="0" smtClean="0">
                <a:latin typeface="Georgia"/>
                <a:cs typeface="Georgia"/>
              </a:rPr>
              <a:t>ébord</a:t>
            </a:r>
            <a:endParaRPr lang="sv-SE" sz="1200" dirty="0">
              <a:latin typeface="Georgia"/>
              <a:cs typeface="Georgia"/>
            </a:endParaRPr>
          </a:p>
        </p:txBody>
      </p:sp>
      <p:sp>
        <p:nvSpPr>
          <p:cNvPr id="42" name="textruta 41"/>
          <p:cNvSpPr txBox="1"/>
          <p:nvPr/>
        </p:nvSpPr>
        <p:spPr>
          <a:xfrm>
            <a:off x="216330" y="6346052"/>
            <a:ext cx="971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 smtClean="0">
                <a:latin typeface="Georgia"/>
                <a:cs typeface="Georgia"/>
              </a:rPr>
              <a:t>Projektor &amp;</a:t>
            </a:r>
          </a:p>
          <a:p>
            <a:r>
              <a:rPr lang="sv-SE" sz="1200" dirty="0" smtClean="0">
                <a:latin typeface="Georgia"/>
                <a:cs typeface="Georgia"/>
              </a:rPr>
              <a:t>duk</a:t>
            </a:r>
          </a:p>
        </p:txBody>
      </p:sp>
    </p:spTree>
    <p:extLst>
      <p:ext uri="{BB962C8B-B14F-4D97-AF65-F5344CB8AC3E}">
        <p14:creationId xmlns:p14="http://schemas.microsoft.com/office/powerpoint/2010/main" val="462962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2692</TotalTime>
  <Words>75</Words>
  <Application>Microsoft Macintosh PowerPoint</Application>
  <PresentationFormat>Anpassad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PowerPoint-presentation</vt:lpstr>
      <vt:lpstr>PowerPoint-presentation</vt:lpstr>
    </vt:vector>
  </TitlesOfParts>
  <Company>M/S Teaterskeppet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Niklas Drakenberg</dc:creator>
  <cp:lastModifiedBy>Niklas Drakenberg</cp:lastModifiedBy>
  <cp:revision>14</cp:revision>
  <cp:lastPrinted>2016-11-24T13:47:37Z</cp:lastPrinted>
  <dcterms:created xsi:type="dcterms:W3CDTF">2011-11-29T14:38:43Z</dcterms:created>
  <dcterms:modified xsi:type="dcterms:W3CDTF">2016-11-25T09:46:10Z</dcterms:modified>
</cp:coreProperties>
</file>