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48774350" cy="10167938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50" d="100"/>
          <a:sy n="50" d="100"/>
        </p:scale>
        <p:origin x="-752" y="-2472"/>
      </p:cViewPr>
      <p:guideLst>
        <p:guide orient="horz" pos="640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88E33-5D65-534E-8FD1-1CF320F6B668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4794250" y="685800"/>
            <a:ext cx="1644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C79D-7A55-D44D-AB9F-C25AD85CCB0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25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58077" y="3158658"/>
            <a:ext cx="41458198" cy="217951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316154" y="5761833"/>
            <a:ext cx="34142045" cy="2598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8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88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06084211" y="338933"/>
            <a:ext cx="32922687" cy="723053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316154" y="338933"/>
            <a:ext cx="97955154" cy="723053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3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8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52838" y="6533845"/>
            <a:ext cx="41458198" cy="20194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52838" y="4309606"/>
            <a:ext cx="41458198" cy="22242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7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16154" y="1977099"/>
            <a:ext cx="65438920" cy="55923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3567978" y="1977099"/>
            <a:ext cx="65438920" cy="55923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5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38718" y="407193"/>
            <a:ext cx="43896915" cy="1694657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38718" y="2276020"/>
            <a:ext cx="21550474" cy="9485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438718" y="3224555"/>
            <a:ext cx="21550474" cy="5858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24776701" y="2276020"/>
            <a:ext cx="21558940" cy="9485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4776701" y="3224555"/>
            <a:ext cx="21558940" cy="5858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73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4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05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38726" y="404841"/>
            <a:ext cx="16046424" cy="17229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69417" y="404839"/>
            <a:ext cx="27266216" cy="8678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438726" y="2127738"/>
            <a:ext cx="16046424" cy="69551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85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60116" y="7117557"/>
            <a:ext cx="29264610" cy="8402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560116" y="908524"/>
            <a:ext cx="29264610" cy="6100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560116" y="7957830"/>
            <a:ext cx="29264610" cy="11933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03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438718" y="407193"/>
            <a:ext cx="43896915" cy="169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38718" y="2372524"/>
            <a:ext cx="43896915" cy="671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438717" y="9424178"/>
            <a:ext cx="11380682" cy="541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C49E-17B0-8443-837C-D8A79E8B3D72}" type="datetimeFigureOut">
              <a:rPr lang="sv-SE" smtClean="0"/>
              <a:t>18-01-29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664571" y="9424178"/>
            <a:ext cx="15445211" cy="541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4954951" y="9424178"/>
            <a:ext cx="11380682" cy="541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5779-89F4-B941-8925-1E698C9D2D1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7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3086" y="-12700"/>
            <a:ext cx="48779144" cy="10180480"/>
            <a:chOff x="3086" y="-12700"/>
            <a:chExt cx="48779144" cy="10180480"/>
          </a:xfrm>
        </p:grpSpPr>
        <p:sp>
          <p:nvSpPr>
            <p:cNvPr id="3" name="Rektangel 2"/>
            <p:cNvSpPr/>
            <p:nvPr/>
          </p:nvSpPr>
          <p:spPr>
            <a:xfrm>
              <a:off x="30200600" y="482600"/>
              <a:ext cx="1270000" cy="12573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40208200" y="0"/>
              <a:ext cx="419100" cy="41783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ihandsfigur 4"/>
            <p:cNvSpPr/>
            <p:nvPr/>
          </p:nvSpPr>
          <p:spPr>
            <a:xfrm>
              <a:off x="42202100" y="12700"/>
              <a:ext cx="6553200" cy="4279900"/>
            </a:xfrm>
            <a:custGeom>
              <a:avLst/>
              <a:gdLst>
                <a:gd name="connsiteX0" fmla="*/ 0 w 5257800"/>
                <a:gd name="connsiteY0" fmla="*/ 0 h 4305300"/>
                <a:gd name="connsiteX1" fmla="*/ 1219200 w 5257800"/>
                <a:gd name="connsiteY1" fmla="*/ 1473200 h 4305300"/>
                <a:gd name="connsiteX2" fmla="*/ 2933700 w 5257800"/>
                <a:gd name="connsiteY2" fmla="*/ 1473200 h 4305300"/>
                <a:gd name="connsiteX3" fmla="*/ 2946400 w 5257800"/>
                <a:gd name="connsiteY3" fmla="*/ 2565400 h 4305300"/>
                <a:gd name="connsiteX4" fmla="*/ 5257800 w 5257800"/>
                <a:gd name="connsiteY4" fmla="*/ 2565400 h 4305300"/>
                <a:gd name="connsiteX5" fmla="*/ 5257800 w 5257800"/>
                <a:gd name="connsiteY5" fmla="*/ 4305300 h 4305300"/>
                <a:gd name="connsiteX0" fmla="*/ 0 w 5257800"/>
                <a:gd name="connsiteY0" fmla="*/ 0 h 4305300"/>
                <a:gd name="connsiteX1" fmla="*/ 355600 w 5257800"/>
                <a:gd name="connsiteY1" fmla="*/ 419100 h 4305300"/>
                <a:gd name="connsiteX2" fmla="*/ 1219200 w 5257800"/>
                <a:gd name="connsiteY2" fmla="*/ 1473200 h 4305300"/>
                <a:gd name="connsiteX3" fmla="*/ 2933700 w 5257800"/>
                <a:gd name="connsiteY3" fmla="*/ 1473200 h 4305300"/>
                <a:gd name="connsiteX4" fmla="*/ 2946400 w 5257800"/>
                <a:gd name="connsiteY4" fmla="*/ 2565400 h 4305300"/>
                <a:gd name="connsiteX5" fmla="*/ 5257800 w 5257800"/>
                <a:gd name="connsiteY5" fmla="*/ 2565400 h 4305300"/>
                <a:gd name="connsiteX6" fmla="*/ 5257800 w 5257800"/>
                <a:gd name="connsiteY6" fmla="*/ 4305300 h 4305300"/>
                <a:gd name="connsiteX0" fmla="*/ 0 w 5257800"/>
                <a:gd name="connsiteY0" fmla="*/ 0 h 4305300"/>
                <a:gd name="connsiteX1" fmla="*/ 355600 w 5257800"/>
                <a:gd name="connsiteY1" fmla="*/ 419100 h 4305300"/>
                <a:gd name="connsiteX2" fmla="*/ 1219200 w 5257800"/>
                <a:gd name="connsiteY2" fmla="*/ 1473200 h 4305300"/>
                <a:gd name="connsiteX3" fmla="*/ 2933700 w 5257800"/>
                <a:gd name="connsiteY3" fmla="*/ 1473200 h 4305300"/>
                <a:gd name="connsiteX4" fmla="*/ 2946400 w 5257800"/>
                <a:gd name="connsiteY4" fmla="*/ 2565400 h 4305300"/>
                <a:gd name="connsiteX5" fmla="*/ 5257800 w 5257800"/>
                <a:gd name="connsiteY5" fmla="*/ 2565400 h 4305300"/>
                <a:gd name="connsiteX6" fmla="*/ 5257800 w 5257800"/>
                <a:gd name="connsiteY6" fmla="*/ 3606800 h 4305300"/>
                <a:gd name="connsiteX7" fmla="*/ 5257800 w 5257800"/>
                <a:gd name="connsiteY7" fmla="*/ 4305300 h 4305300"/>
                <a:gd name="connsiteX0" fmla="*/ 0 w 5791200"/>
                <a:gd name="connsiteY0" fmla="*/ 0 h 4305300"/>
                <a:gd name="connsiteX1" fmla="*/ 355600 w 5791200"/>
                <a:gd name="connsiteY1" fmla="*/ 419100 h 4305300"/>
                <a:gd name="connsiteX2" fmla="*/ 1219200 w 5791200"/>
                <a:gd name="connsiteY2" fmla="*/ 1473200 h 4305300"/>
                <a:gd name="connsiteX3" fmla="*/ 2933700 w 5791200"/>
                <a:gd name="connsiteY3" fmla="*/ 1473200 h 4305300"/>
                <a:gd name="connsiteX4" fmla="*/ 2946400 w 5791200"/>
                <a:gd name="connsiteY4" fmla="*/ 2565400 h 4305300"/>
                <a:gd name="connsiteX5" fmla="*/ 5257800 w 5791200"/>
                <a:gd name="connsiteY5" fmla="*/ 2565400 h 4305300"/>
                <a:gd name="connsiteX6" fmla="*/ 5257800 w 5791200"/>
                <a:gd name="connsiteY6" fmla="*/ 3606800 h 4305300"/>
                <a:gd name="connsiteX7" fmla="*/ 5791200 w 5791200"/>
                <a:gd name="connsiteY7" fmla="*/ 4305300 h 4305300"/>
                <a:gd name="connsiteX0" fmla="*/ 0 w 5791200"/>
                <a:gd name="connsiteY0" fmla="*/ 0 h 4305300"/>
                <a:gd name="connsiteX1" fmla="*/ 355600 w 5791200"/>
                <a:gd name="connsiteY1" fmla="*/ 419100 h 4305300"/>
                <a:gd name="connsiteX2" fmla="*/ 1219200 w 5791200"/>
                <a:gd name="connsiteY2" fmla="*/ 1473200 h 4305300"/>
                <a:gd name="connsiteX3" fmla="*/ 2933700 w 5791200"/>
                <a:gd name="connsiteY3" fmla="*/ 1473200 h 4305300"/>
                <a:gd name="connsiteX4" fmla="*/ 2946400 w 5791200"/>
                <a:gd name="connsiteY4" fmla="*/ 2565400 h 4305300"/>
                <a:gd name="connsiteX5" fmla="*/ 5257800 w 5791200"/>
                <a:gd name="connsiteY5" fmla="*/ 2565400 h 4305300"/>
                <a:gd name="connsiteX6" fmla="*/ 5270500 w 5791200"/>
                <a:gd name="connsiteY6" fmla="*/ 4267200 h 4305300"/>
                <a:gd name="connsiteX7" fmla="*/ 5791200 w 5791200"/>
                <a:gd name="connsiteY7" fmla="*/ 4305300 h 4305300"/>
                <a:gd name="connsiteX0" fmla="*/ 0 w 6591300"/>
                <a:gd name="connsiteY0" fmla="*/ 0 h 4267200"/>
                <a:gd name="connsiteX1" fmla="*/ 355600 w 6591300"/>
                <a:gd name="connsiteY1" fmla="*/ 419100 h 4267200"/>
                <a:gd name="connsiteX2" fmla="*/ 1219200 w 6591300"/>
                <a:gd name="connsiteY2" fmla="*/ 1473200 h 4267200"/>
                <a:gd name="connsiteX3" fmla="*/ 2933700 w 6591300"/>
                <a:gd name="connsiteY3" fmla="*/ 1473200 h 4267200"/>
                <a:gd name="connsiteX4" fmla="*/ 2946400 w 6591300"/>
                <a:gd name="connsiteY4" fmla="*/ 2565400 h 4267200"/>
                <a:gd name="connsiteX5" fmla="*/ 5257800 w 6591300"/>
                <a:gd name="connsiteY5" fmla="*/ 2565400 h 4267200"/>
                <a:gd name="connsiteX6" fmla="*/ 5270500 w 6591300"/>
                <a:gd name="connsiteY6" fmla="*/ 4267200 h 4267200"/>
                <a:gd name="connsiteX7" fmla="*/ 6591300 w 6591300"/>
                <a:gd name="connsiteY7" fmla="*/ 25400 h 4267200"/>
                <a:gd name="connsiteX0" fmla="*/ 0 w 6591300"/>
                <a:gd name="connsiteY0" fmla="*/ 0 h 4267200"/>
                <a:gd name="connsiteX1" fmla="*/ 355600 w 6591300"/>
                <a:gd name="connsiteY1" fmla="*/ 419100 h 4267200"/>
                <a:gd name="connsiteX2" fmla="*/ 1219200 w 6591300"/>
                <a:gd name="connsiteY2" fmla="*/ 1473200 h 4267200"/>
                <a:gd name="connsiteX3" fmla="*/ 2933700 w 6591300"/>
                <a:gd name="connsiteY3" fmla="*/ 1473200 h 4267200"/>
                <a:gd name="connsiteX4" fmla="*/ 2946400 w 6591300"/>
                <a:gd name="connsiteY4" fmla="*/ 2565400 h 4267200"/>
                <a:gd name="connsiteX5" fmla="*/ 5257800 w 6591300"/>
                <a:gd name="connsiteY5" fmla="*/ 2565400 h 4267200"/>
                <a:gd name="connsiteX6" fmla="*/ 5270500 w 6591300"/>
                <a:gd name="connsiteY6" fmla="*/ 4267200 h 4267200"/>
                <a:gd name="connsiteX7" fmla="*/ 5930900 w 6591300"/>
                <a:gd name="connsiteY7" fmla="*/ 2159000 h 4267200"/>
                <a:gd name="connsiteX8" fmla="*/ 6591300 w 6591300"/>
                <a:gd name="connsiteY8" fmla="*/ 25400 h 4267200"/>
                <a:gd name="connsiteX0" fmla="*/ 0 w 6591300"/>
                <a:gd name="connsiteY0" fmla="*/ 0 h 4267200"/>
                <a:gd name="connsiteX1" fmla="*/ 355600 w 6591300"/>
                <a:gd name="connsiteY1" fmla="*/ 419100 h 4267200"/>
                <a:gd name="connsiteX2" fmla="*/ 1219200 w 6591300"/>
                <a:gd name="connsiteY2" fmla="*/ 1473200 h 4267200"/>
                <a:gd name="connsiteX3" fmla="*/ 2933700 w 6591300"/>
                <a:gd name="connsiteY3" fmla="*/ 1473200 h 4267200"/>
                <a:gd name="connsiteX4" fmla="*/ 2946400 w 6591300"/>
                <a:gd name="connsiteY4" fmla="*/ 2565400 h 4267200"/>
                <a:gd name="connsiteX5" fmla="*/ 5257800 w 6591300"/>
                <a:gd name="connsiteY5" fmla="*/ 2565400 h 4267200"/>
                <a:gd name="connsiteX6" fmla="*/ 5270500 w 6591300"/>
                <a:gd name="connsiteY6" fmla="*/ 4267200 h 4267200"/>
                <a:gd name="connsiteX7" fmla="*/ 6591300 w 6591300"/>
                <a:gd name="connsiteY7" fmla="*/ 4229100 h 4267200"/>
                <a:gd name="connsiteX8" fmla="*/ 6591300 w 6591300"/>
                <a:gd name="connsiteY8" fmla="*/ 25400 h 4267200"/>
                <a:gd name="connsiteX0" fmla="*/ 0 w 6591300"/>
                <a:gd name="connsiteY0" fmla="*/ 0 h 4305300"/>
                <a:gd name="connsiteX1" fmla="*/ 355600 w 6591300"/>
                <a:gd name="connsiteY1" fmla="*/ 419100 h 4305300"/>
                <a:gd name="connsiteX2" fmla="*/ 1219200 w 6591300"/>
                <a:gd name="connsiteY2" fmla="*/ 1473200 h 4305300"/>
                <a:gd name="connsiteX3" fmla="*/ 2933700 w 6591300"/>
                <a:gd name="connsiteY3" fmla="*/ 1473200 h 4305300"/>
                <a:gd name="connsiteX4" fmla="*/ 2946400 w 6591300"/>
                <a:gd name="connsiteY4" fmla="*/ 2565400 h 4305300"/>
                <a:gd name="connsiteX5" fmla="*/ 5257800 w 6591300"/>
                <a:gd name="connsiteY5" fmla="*/ 2565400 h 4305300"/>
                <a:gd name="connsiteX6" fmla="*/ 5270500 w 6591300"/>
                <a:gd name="connsiteY6" fmla="*/ 4305300 h 4305300"/>
                <a:gd name="connsiteX7" fmla="*/ 6591300 w 6591300"/>
                <a:gd name="connsiteY7" fmla="*/ 4229100 h 4305300"/>
                <a:gd name="connsiteX8" fmla="*/ 6591300 w 6591300"/>
                <a:gd name="connsiteY8" fmla="*/ 25400 h 4305300"/>
                <a:gd name="connsiteX0" fmla="*/ 6210300 w 6235700"/>
                <a:gd name="connsiteY0" fmla="*/ 0 h 4279900"/>
                <a:gd name="connsiteX1" fmla="*/ 0 w 6235700"/>
                <a:gd name="connsiteY1" fmla="*/ 393700 h 4279900"/>
                <a:gd name="connsiteX2" fmla="*/ 863600 w 6235700"/>
                <a:gd name="connsiteY2" fmla="*/ 1447800 h 4279900"/>
                <a:gd name="connsiteX3" fmla="*/ 2578100 w 6235700"/>
                <a:gd name="connsiteY3" fmla="*/ 1447800 h 4279900"/>
                <a:gd name="connsiteX4" fmla="*/ 2590800 w 6235700"/>
                <a:gd name="connsiteY4" fmla="*/ 2540000 h 4279900"/>
                <a:gd name="connsiteX5" fmla="*/ 4902200 w 6235700"/>
                <a:gd name="connsiteY5" fmla="*/ 2540000 h 4279900"/>
                <a:gd name="connsiteX6" fmla="*/ 4914900 w 6235700"/>
                <a:gd name="connsiteY6" fmla="*/ 4279900 h 4279900"/>
                <a:gd name="connsiteX7" fmla="*/ 6235700 w 6235700"/>
                <a:gd name="connsiteY7" fmla="*/ 4203700 h 4279900"/>
                <a:gd name="connsiteX8" fmla="*/ 6235700 w 6235700"/>
                <a:gd name="connsiteY8" fmla="*/ 0 h 4279900"/>
                <a:gd name="connsiteX0" fmla="*/ 6527800 w 6553200"/>
                <a:gd name="connsiteY0" fmla="*/ 0 h 4279900"/>
                <a:gd name="connsiteX1" fmla="*/ 0 w 6553200"/>
                <a:gd name="connsiteY1" fmla="*/ 0 h 4279900"/>
                <a:gd name="connsiteX2" fmla="*/ 1181100 w 6553200"/>
                <a:gd name="connsiteY2" fmla="*/ 1447800 h 4279900"/>
                <a:gd name="connsiteX3" fmla="*/ 2895600 w 6553200"/>
                <a:gd name="connsiteY3" fmla="*/ 1447800 h 4279900"/>
                <a:gd name="connsiteX4" fmla="*/ 2908300 w 6553200"/>
                <a:gd name="connsiteY4" fmla="*/ 2540000 h 4279900"/>
                <a:gd name="connsiteX5" fmla="*/ 5219700 w 6553200"/>
                <a:gd name="connsiteY5" fmla="*/ 2540000 h 4279900"/>
                <a:gd name="connsiteX6" fmla="*/ 5232400 w 6553200"/>
                <a:gd name="connsiteY6" fmla="*/ 4279900 h 4279900"/>
                <a:gd name="connsiteX7" fmla="*/ 6553200 w 6553200"/>
                <a:gd name="connsiteY7" fmla="*/ 4203700 h 4279900"/>
                <a:gd name="connsiteX8" fmla="*/ 6553200 w 6553200"/>
                <a:gd name="connsiteY8" fmla="*/ 0 h 427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3200" h="4279900">
                  <a:moveTo>
                    <a:pt x="6527800" y="0"/>
                  </a:moveTo>
                  <a:lnTo>
                    <a:pt x="0" y="0"/>
                  </a:lnTo>
                  <a:lnTo>
                    <a:pt x="1181100" y="1447800"/>
                  </a:lnTo>
                  <a:lnTo>
                    <a:pt x="2895600" y="1447800"/>
                  </a:lnTo>
                  <a:lnTo>
                    <a:pt x="2908300" y="2540000"/>
                  </a:lnTo>
                  <a:lnTo>
                    <a:pt x="5219700" y="2540000"/>
                  </a:lnTo>
                  <a:cubicBezTo>
                    <a:pt x="5223933" y="3107267"/>
                    <a:pt x="5228167" y="3712633"/>
                    <a:pt x="5232400" y="4279900"/>
                  </a:cubicBezTo>
                  <a:lnTo>
                    <a:pt x="6553200" y="4203700"/>
                  </a:lnTo>
                  <a:lnTo>
                    <a:pt x="6553200" y="0"/>
                  </a:lnTo>
                </a:path>
              </a:pathLst>
            </a:cu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17399000" y="482600"/>
              <a:ext cx="1270000" cy="12573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8255000" y="-12700"/>
              <a:ext cx="431800" cy="4191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rihandsfigur 7"/>
            <p:cNvSpPr/>
            <p:nvPr/>
          </p:nvSpPr>
          <p:spPr>
            <a:xfrm>
              <a:off x="25400" y="-1"/>
              <a:ext cx="4737100" cy="4292601"/>
            </a:xfrm>
            <a:custGeom>
              <a:avLst/>
              <a:gdLst>
                <a:gd name="connsiteX0" fmla="*/ 0 w 3276600"/>
                <a:gd name="connsiteY0" fmla="*/ 4292600 h 4292600"/>
                <a:gd name="connsiteX1" fmla="*/ 12700 w 3276600"/>
                <a:gd name="connsiteY1" fmla="*/ 2768600 h 4292600"/>
                <a:gd name="connsiteX2" fmla="*/ 749300 w 3276600"/>
                <a:gd name="connsiteY2" fmla="*/ 2768600 h 4292600"/>
                <a:gd name="connsiteX3" fmla="*/ 3276600 w 3276600"/>
                <a:gd name="connsiteY3" fmla="*/ 0 h 4292600"/>
                <a:gd name="connsiteX0" fmla="*/ 0 w 3460202"/>
                <a:gd name="connsiteY0" fmla="*/ 4494072 h 4494072"/>
                <a:gd name="connsiteX1" fmla="*/ 12700 w 3460202"/>
                <a:gd name="connsiteY1" fmla="*/ 2970072 h 4494072"/>
                <a:gd name="connsiteX2" fmla="*/ 749300 w 3460202"/>
                <a:gd name="connsiteY2" fmla="*/ 2970072 h 4494072"/>
                <a:gd name="connsiteX3" fmla="*/ 3276600 w 3460202"/>
                <a:gd name="connsiteY3" fmla="*/ 201472 h 4494072"/>
                <a:gd name="connsiteX4" fmla="*/ 3263900 w 3460202"/>
                <a:gd name="connsiteY4" fmla="*/ 214172 h 4494072"/>
                <a:gd name="connsiteX0" fmla="*/ 0 w 3318950"/>
                <a:gd name="connsiteY0" fmla="*/ 4468775 h 4468775"/>
                <a:gd name="connsiteX1" fmla="*/ 12700 w 3318950"/>
                <a:gd name="connsiteY1" fmla="*/ 2944775 h 4468775"/>
                <a:gd name="connsiteX2" fmla="*/ 749300 w 3318950"/>
                <a:gd name="connsiteY2" fmla="*/ 2944775 h 4468775"/>
                <a:gd name="connsiteX3" fmla="*/ 3276600 w 3318950"/>
                <a:gd name="connsiteY3" fmla="*/ 176175 h 4468775"/>
                <a:gd name="connsiteX4" fmla="*/ 863600 w 3318950"/>
                <a:gd name="connsiteY4" fmla="*/ 303175 h 4468775"/>
                <a:gd name="connsiteX0" fmla="*/ 0 w 3276600"/>
                <a:gd name="connsiteY0" fmla="*/ 4292600 h 4292600"/>
                <a:gd name="connsiteX1" fmla="*/ 12700 w 3276600"/>
                <a:gd name="connsiteY1" fmla="*/ 2768600 h 4292600"/>
                <a:gd name="connsiteX2" fmla="*/ 749300 w 3276600"/>
                <a:gd name="connsiteY2" fmla="*/ 2768600 h 4292600"/>
                <a:gd name="connsiteX3" fmla="*/ 3276600 w 3276600"/>
                <a:gd name="connsiteY3" fmla="*/ 0 h 4292600"/>
                <a:gd name="connsiteX4" fmla="*/ 863600 w 3276600"/>
                <a:gd name="connsiteY4" fmla="*/ 127000 h 4292600"/>
                <a:gd name="connsiteX0" fmla="*/ 1485900 w 4762500"/>
                <a:gd name="connsiteY0" fmla="*/ 4292600 h 4292600"/>
                <a:gd name="connsiteX1" fmla="*/ 1498600 w 4762500"/>
                <a:gd name="connsiteY1" fmla="*/ 2768600 h 4292600"/>
                <a:gd name="connsiteX2" fmla="*/ 2235200 w 4762500"/>
                <a:gd name="connsiteY2" fmla="*/ 2768600 h 4292600"/>
                <a:gd name="connsiteX3" fmla="*/ 4762500 w 4762500"/>
                <a:gd name="connsiteY3" fmla="*/ 0 h 4292600"/>
                <a:gd name="connsiteX4" fmla="*/ 0 w 4762500"/>
                <a:gd name="connsiteY4" fmla="*/ 12700 h 4292600"/>
                <a:gd name="connsiteX0" fmla="*/ 1485900 w 4762500"/>
                <a:gd name="connsiteY0" fmla="*/ 4292600 h 4292600"/>
                <a:gd name="connsiteX1" fmla="*/ 1498600 w 4762500"/>
                <a:gd name="connsiteY1" fmla="*/ 2768600 h 4292600"/>
                <a:gd name="connsiteX2" fmla="*/ 2235200 w 4762500"/>
                <a:gd name="connsiteY2" fmla="*/ 2768600 h 4292600"/>
                <a:gd name="connsiteX3" fmla="*/ 4762500 w 4762500"/>
                <a:gd name="connsiteY3" fmla="*/ 0 h 4292600"/>
                <a:gd name="connsiteX4" fmla="*/ 533400 w 4762500"/>
                <a:gd name="connsiteY4" fmla="*/ 12699 h 4292600"/>
                <a:gd name="connsiteX5" fmla="*/ 0 w 4762500"/>
                <a:gd name="connsiteY5" fmla="*/ 12700 h 4292600"/>
                <a:gd name="connsiteX0" fmla="*/ 1460500 w 4737100"/>
                <a:gd name="connsiteY0" fmla="*/ 4292600 h 4292600"/>
                <a:gd name="connsiteX1" fmla="*/ 1473200 w 4737100"/>
                <a:gd name="connsiteY1" fmla="*/ 2768600 h 4292600"/>
                <a:gd name="connsiteX2" fmla="*/ 2209800 w 4737100"/>
                <a:gd name="connsiteY2" fmla="*/ 2768600 h 4292600"/>
                <a:gd name="connsiteX3" fmla="*/ 4737100 w 4737100"/>
                <a:gd name="connsiteY3" fmla="*/ 0 h 4292600"/>
                <a:gd name="connsiteX4" fmla="*/ 508000 w 4737100"/>
                <a:gd name="connsiteY4" fmla="*/ 12699 h 4292600"/>
                <a:gd name="connsiteX5" fmla="*/ 0 w 4737100"/>
                <a:gd name="connsiteY5" fmla="*/ 4229100 h 4292600"/>
                <a:gd name="connsiteX0" fmla="*/ 1460500 w 4737100"/>
                <a:gd name="connsiteY0" fmla="*/ 4292600 h 4292600"/>
                <a:gd name="connsiteX1" fmla="*/ 1473200 w 4737100"/>
                <a:gd name="connsiteY1" fmla="*/ 2768600 h 4292600"/>
                <a:gd name="connsiteX2" fmla="*/ 2209800 w 4737100"/>
                <a:gd name="connsiteY2" fmla="*/ 2768600 h 4292600"/>
                <a:gd name="connsiteX3" fmla="*/ 4737100 w 4737100"/>
                <a:gd name="connsiteY3" fmla="*/ 0 h 4292600"/>
                <a:gd name="connsiteX4" fmla="*/ 508000 w 4737100"/>
                <a:gd name="connsiteY4" fmla="*/ 12699 h 4292600"/>
                <a:gd name="connsiteX5" fmla="*/ 215900 w 4737100"/>
                <a:gd name="connsiteY5" fmla="*/ 2438399 h 4292600"/>
                <a:gd name="connsiteX6" fmla="*/ 0 w 4737100"/>
                <a:gd name="connsiteY6" fmla="*/ 4229100 h 4292600"/>
                <a:gd name="connsiteX0" fmla="*/ 1244600 w 4521200"/>
                <a:gd name="connsiteY0" fmla="*/ 4292600 h 4292600"/>
                <a:gd name="connsiteX1" fmla="*/ 1257300 w 4521200"/>
                <a:gd name="connsiteY1" fmla="*/ 2768600 h 4292600"/>
                <a:gd name="connsiteX2" fmla="*/ 1993900 w 4521200"/>
                <a:gd name="connsiteY2" fmla="*/ 2768600 h 4292600"/>
                <a:gd name="connsiteX3" fmla="*/ 4521200 w 4521200"/>
                <a:gd name="connsiteY3" fmla="*/ 0 h 4292600"/>
                <a:gd name="connsiteX4" fmla="*/ 292100 w 4521200"/>
                <a:gd name="connsiteY4" fmla="*/ 12699 h 4292600"/>
                <a:gd name="connsiteX5" fmla="*/ 0 w 4521200"/>
                <a:gd name="connsiteY5" fmla="*/ 2438399 h 4292600"/>
                <a:gd name="connsiteX6" fmla="*/ 1244600 w 4521200"/>
                <a:gd name="connsiteY6" fmla="*/ 4292600 h 4292600"/>
                <a:gd name="connsiteX0" fmla="*/ 1460500 w 4737100"/>
                <a:gd name="connsiteY0" fmla="*/ 4292600 h 4292600"/>
                <a:gd name="connsiteX1" fmla="*/ 1473200 w 4737100"/>
                <a:gd name="connsiteY1" fmla="*/ 2768600 h 4292600"/>
                <a:gd name="connsiteX2" fmla="*/ 2209800 w 4737100"/>
                <a:gd name="connsiteY2" fmla="*/ 2768600 h 4292600"/>
                <a:gd name="connsiteX3" fmla="*/ 4737100 w 4737100"/>
                <a:gd name="connsiteY3" fmla="*/ 0 h 4292600"/>
                <a:gd name="connsiteX4" fmla="*/ 508000 w 4737100"/>
                <a:gd name="connsiteY4" fmla="*/ 12699 h 4292600"/>
                <a:gd name="connsiteX5" fmla="*/ 0 w 4737100"/>
                <a:gd name="connsiteY5" fmla="*/ 4203699 h 4292600"/>
                <a:gd name="connsiteX6" fmla="*/ 1460500 w 4737100"/>
                <a:gd name="connsiteY6" fmla="*/ 4292600 h 4292600"/>
                <a:gd name="connsiteX0" fmla="*/ 1498600 w 4775200"/>
                <a:gd name="connsiteY0" fmla="*/ 4292600 h 4292600"/>
                <a:gd name="connsiteX1" fmla="*/ 1511300 w 4775200"/>
                <a:gd name="connsiteY1" fmla="*/ 2768600 h 4292600"/>
                <a:gd name="connsiteX2" fmla="*/ 2247900 w 4775200"/>
                <a:gd name="connsiteY2" fmla="*/ 2768600 h 4292600"/>
                <a:gd name="connsiteX3" fmla="*/ 4775200 w 4775200"/>
                <a:gd name="connsiteY3" fmla="*/ 0 h 4292600"/>
                <a:gd name="connsiteX4" fmla="*/ 0 w 4775200"/>
                <a:gd name="connsiteY4" fmla="*/ 25399 h 4292600"/>
                <a:gd name="connsiteX5" fmla="*/ 38100 w 4775200"/>
                <a:gd name="connsiteY5" fmla="*/ 4203699 h 4292600"/>
                <a:gd name="connsiteX6" fmla="*/ 1498600 w 4775200"/>
                <a:gd name="connsiteY6" fmla="*/ 4292600 h 4292600"/>
                <a:gd name="connsiteX0" fmla="*/ 1460500 w 4737100"/>
                <a:gd name="connsiteY0" fmla="*/ 4292601 h 4292601"/>
                <a:gd name="connsiteX1" fmla="*/ 1473200 w 4737100"/>
                <a:gd name="connsiteY1" fmla="*/ 2768601 h 4292601"/>
                <a:gd name="connsiteX2" fmla="*/ 2209800 w 4737100"/>
                <a:gd name="connsiteY2" fmla="*/ 2768601 h 4292601"/>
                <a:gd name="connsiteX3" fmla="*/ 4737100 w 4737100"/>
                <a:gd name="connsiteY3" fmla="*/ 1 h 4292601"/>
                <a:gd name="connsiteX4" fmla="*/ 0 w 4737100"/>
                <a:gd name="connsiteY4" fmla="*/ 0 h 4292601"/>
                <a:gd name="connsiteX5" fmla="*/ 0 w 4737100"/>
                <a:gd name="connsiteY5" fmla="*/ 4203700 h 4292601"/>
                <a:gd name="connsiteX6" fmla="*/ 1460500 w 4737100"/>
                <a:gd name="connsiteY6" fmla="*/ 4292601 h 429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100" h="4292601">
                  <a:moveTo>
                    <a:pt x="1460500" y="4292601"/>
                  </a:moveTo>
                  <a:lnTo>
                    <a:pt x="1473200" y="2768601"/>
                  </a:lnTo>
                  <a:lnTo>
                    <a:pt x="2209800" y="2768601"/>
                  </a:lnTo>
                  <a:lnTo>
                    <a:pt x="4737100" y="1"/>
                  </a:lnTo>
                  <a:lnTo>
                    <a:pt x="0" y="0"/>
                  </a:lnTo>
                  <a:lnTo>
                    <a:pt x="0" y="4203700"/>
                  </a:lnTo>
                  <a:lnTo>
                    <a:pt x="1460500" y="4292601"/>
                  </a:lnTo>
                </a:path>
              </a:pathLst>
            </a:cu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Frihandsfigur 11"/>
            <p:cNvSpPr/>
            <p:nvPr/>
          </p:nvSpPr>
          <p:spPr>
            <a:xfrm>
              <a:off x="3086" y="4191505"/>
              <a:ext cx="48779144" cy="5976275"/>
            </a:xfrm>
            <a:custGeom>
              <a:avLst/>
              <a:gdLst>
                <a:gd name="connsiteX0" fmla="*/ 76969 w 50684146"/>
                <a:gd name="connsiteY0" fmla="*/ 38478 h 7195475"/>
                <a:gd name="connsiteX1" fmla="*/ 25438285 w 50684146"/>
                <a:gd name="connsiteY1" fmla="*/ 1731531 h 7195475"/>
                <a:gd name="connsiteX2" fmla="*/ 50684146 w 50684146"/>
                <a:gd name="connsiteY2" fmla="*/ 192392 h 7195475"/>
                <a:gd name="connsiteX3" fmla="*/ 50684146 w 50684146"/>
                <a:gd name="connsiteY3" fmla="*/ 6887647 h 7195475"/>
                <a:gd name="connsiteX4" fmla="*/ 0 w 50684146"/>
                <a:gd name="connsiteY4" fmla="*/ 7195475 h 7195475"/>
                <a:gd name="connsiteX5" fmla="*/ 38485 w 50684146"/>
                <a:gd name="connsiteY5" fmla="*/ 0 h 7195475"/>
                <a:gd name="connsiteX0" fmla="*/ 76969 w 50684146"/>
                <a:gd name="connsiteY0" fmla="*/ 0 h 7156997"/>
                <a:gd name="connsiteX1" fmla="*/ 25438285 w 50684146"/>
                <a:gd name="connsiteY1" fmla="*/ 1693053 h 7156997"/>
                <a:gd name="connsiteX2" fmla="*/ 50684146 w 50684146"/>
                <a:gd name="connsiteY2" fmla="*/ 153914 h 7156997"/>
                <a:gd name="connsiteX3" fmla="*/ 50684146 w 50684146"/>
                <a:gd name="connsiteY3" fmla="*/ 6849169 h 7156997"/>
                <a:gd name="connsiteX4" fmla="*/ 0 w 50684146"/>
                <a:gd name="connsiteY4" fmla="*/ 7156997 h 7156997"/>
                <a:gd name="connsiteX5" fmla="*/ 990985 w 50684146"/>
                <a:gd name="connsiteY5" fmla="*/ 228222 h 7156997"/>
                <a:gd name="connsiteX0" fmla="*/ 1016769 w 50684146"/>
                <a:gd name="connsiteY0" fmla="*/ 74686 h 7003083"/>
                <a:gd name="connsiteX1" fmla="*/ 25438285 w 50684146"/>
                <a:gd name="connsiteY1" fmla="*/ 1539139 h 7003083"/>
                <a:gd name="connsiteX2" fmla="*/ 50684146 w 50684146"/>
                <a:gd name="connsiteY2" fmla="*/ 0 h 7003083"/>
                <a:gd name="connsiteX3" fmla="*/ 50684146 w 50684146"/>
                <a:gd name="connsiteY3" fmla="*/ 6695255 h 7003083"/>
                <a:gd name="connsiteX4" fmla="*/ 0 w 50684146"/>
                <a:gd name="connsiteY4" fmla="*/ 7003083 h 7003083"/>
                <a:gd name="connsiteX5" fmla="*/ 990985 w 50684146"/>
                <a:gd name="connsiteY5" fmla="*/ 74308 h 7003083"/>
                <a:gd name="connsiteX0" fmla="*/ 1016769 w 50684146"/>
                <a:gd name="connsiteY0" fmla="*/ 378 h 6928775"/>
                <a:gd name="connsiteX1" fmla="*/ 25438285 w 50684146"/>
                <a:gd name="connsiteY1" fmla="*/ 1464831 h 6928775"/>
                <a:gd name="connsiteX2" fmla="*/ 49731644 w 50684146"/>
                <a:gd name="connsiteY2" fmla="*/ 27292 h 6928775"/>
                <a:gd name="connsiteX3" fmla="*/ 50684146 w 50684146"/>
                <a:gd name="connsiteY3" fmla="*/ 6620947 h 6928775"/>
                <a:gd name="connsiteX4" fmla="*/ 0 w 50684146"/>
                <a:gd name="connsiteY4" fmla="*/ 6928775 h 6928775"/>
                <a:gd name="connsiteX5" fmla="*/ 990985 w 50684146"/>
                <a:gd name="connsiteY5" fmla="*/ 0 h 6928775"/>
                <a:gd name="connsiteX0" fmla="*/ 1016769 w 49744344"/>
                <a:gd name="connsiteY0" fmla="*/ 378 h 6928775"/>
                <a:gd name="connsiteX1" fmla="*/ 25438285 w 49744344"/>
                <a:gd name="connsiteY1" fmla="*/ 1464831 h 6928775"/>
                <a:gd name="connsiteX2" fmla="*/ 49731644 w 49744344"/>
                <a:gd name="connsiteY2" fmla="*/ 27292 h 6928775"/>
                <a:gd name="connsiteX3" fmla="*/ 49744344 w 49744344"/>
                <a:gd name="connsiteY3" fmla="*/ 5973247 h 6928775"/>
                <a:gd name="connsiteX4" fmla="*/ 0 w 49744344"/>
                <a:gd name="connsiteY4" fmla="*/ 6928775 h 6928775"/>
                <a:gd name="connsiteX5" fmla="*/ 990985 w 49744344"/>
                <a:gd name="connsiteY5" fmla="*/ 0 h 6928775"/>
                <a:gd name="connsiteX0" fmla="*/ 51569 w 48779144"/>
                <a:gd name="connsiteY0" fmla="*/ 378 h 5976275"/>
                <a:gd name="connsiteX1" fmla="*/ 24473085 w 48779144"/>
                <a:gd name="connsiteY1" fmla="*/ 1464831 h 5976275"/>
                <a:gd name="connsiteX2" fmla="*/ 48766444 w 48779144"/>
                <a:gd name="connsiteY2" fmla="*/ 27292 h 5976275"/>
                <a:gd name="connsiteX3" fmla="*/ 48779144 w 48779144"/>
                <a:gd name="connsiteY3" fmla="*/ 5973247 h 5976275"/>
                <a:gd name="connsiteX4" fmla="*/ 0 w 48779144"/>
                <a:gd name="connsiteY4" fmla="*/ 5976275 h 5976275"/>
                <a:gd name="connsiteX5" fmla="*/ 25785 w 48779144"/>
                <a:gd name="connsiteY5" fmla="*/ 0 h 59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79144" h="5976275">
                  <a:moveTo>
                    <a:pt x="51569" y="378"/>
                  </a:moveTo>
                  <a:lnTo>
                    <a:pt x="24473085" y="1464831"/>
                  </a:lnTo>
                  <a:lnTo>
                    <a:pt x="48766444" y="27292"/>
                  </a:lnTo>
                  <a:cubicBezTo>
                    <a:pt x="48770677" y="2009277"/>
                    <a:pt x="48774911" y="3991262"/>
                    <a:pt x="48779144" y="5973247"/>
                  </a:cubicBezTo>
                  <a:lnTo>
                    <a:pt x="0" y="5976275"/>
                  </a:lnTo>
                  <a:lnTo>
                    <a:pt x="25785" y="0"/>
                  </a:lnTo>
                </a:path>
              </a:pathLst>
            </a:cu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3837746" y="6002645"/>
            <a:ext cx="41073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/>
              <a:t>Undvik att lägga text/logotyper på de grå ytorna. Den mörkgröna ytan hamnar under räcket längs med sidorna. En bakgrundsbild bör därför utformas så att det man vill visa ligger på den svarta ytan.</a:t>
            </a:r>
          </a:p>
          <a:p>
            <a:r>
              <a:rPr lang="sv-SE" sz="5400" dirty="0" smtClean="0"/>
              <a:t>Objekten är genomskinliga (kan läggas ovanpå din bild för att kontrollera att allt ligger där det ska). Ta bort dessa när du är klar med din bild.</a:t>
            </a:r>
          </a:p>
          <a:p>
            <a:r>
              <a:rPr lang="sv-SE" sz="5400" dirty="0" smtClean="0"/>
              <a:t>Bilden projiceras av 3 </a:t>
            </a:r>
            <a:r>
              <a:rPr lang="sv-SE" sz="5400" dirty="0" err="1" smtClean="0"/>
              <a:t>st</a:t>
            </a:r>
            <a:r>
              <a:rPr lang="sv-SE" sz="5400" dirty="0" smtClean="0"/>
              <a:t> projektorer på vardera sida (totalt 6 </a:t>
            </a:r>
            <a:r>
              <a:rPr lang="sv-SE" sz="5400" dirty="0" err="1" smtClean="0"/>
              <a:t>st</a:t>
            </a:r>
            <a:r>
              <a:rPr lang="sv-SE" sz="5400" dirty="0" smtClean="0"/>
              <a:t>) och har formatet 3840x800.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14211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TS Bild Beskuren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00" cy="10160000"/>
          </a:xfrm>
          <a:prstGeom prst="rect">
            <a:avLst/>
          </a:prstGeom>
        </p:spPr>
      </p:pic>
      <p:grpSp>
        <p:nvGrpSpPr>
          <p:cNvPr id="19" name="Grupp 18"/>
          <p:cNvGrpSpPr/>
          <p:nvPr/>
        </p:nvGrpSpPr>
        <p:grpSpPr>
          <a:xfrm>
            <a:off x="3086" y="-12700"/>
            <a:ext cx="48779144" cy="10180480"/>
            <a:chOff x="3086" y="-12700"/>
            <a:chExt cx="48779144" cy="10180480"/>
          </a:xfrm>
        </p:grpSpPr>
        <p:sp>
          <p:nvSpPr>
            <p:cNvPr id="3" name="Rektangel 2"/>
            <p:cNvSpPr/>
            <p:nvPr/>
          </p:nvSpPr>
          <p:spPr>
            <a:xfrm>
              <a:off x="30200600" y="482600"/>
              <a:ext cx="1270000" cy="12573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40208200" y="0"/>
              <a:ext cx="419100" cy="41783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ihandsfigur 4"/>
            <p:cNvSpPr/>
            <p:nvPr/>
          </p:nvSpPr>
          <p:spPr>
            <a:xfrm>
              <a:off x="42202100" y="12700"/>
              <a:ext cx="6553200" cy="4279900"/>
            </a:xfrm>
            <a:custGeom>
              <a:avLst/>
              <a:gdLst>
                <a:gd name="connsiteX0" fmla="*/ 0 w 5257800"/>
                <a:gd name="connsiteY0" fmla="*/ 0 h 4305300"/>
                <a:gd name="connsiteX1" fmla="*/ 1219200 w 5257800"/>
                <a:gd name="connsiteY1" fmla="*/ 1473200 h 4305300"/>
                <a:gd name="connsiteX2" fmla="*/ 2933700 w 5257800"/>
                <a:gd name="connsiteY2" fmla="*/ 1473200 h 4305300"/>
                <a:gd name="connsiteX3" fmla="*/ 2946400 w 5257800"/>
                <a:gd name="connsiteY3" fmla="*/ 2565400 h 4305300"/>
                <a:gd name="connsiteX4" fmla="*/ 5257800 w 5257800"/>
                <a:gd name="connsiteY4" fmla="*/ 2565400 h 4305300"/>
                <a:gd name="connsiteX5" fmla="*/ 5257800 w 5257800"/>
                <a:gd name="connsiteY5" fmla="*/ 4305300 h 4305300"/>
                <a:gd name="connsiteX0" fmla="*/ 0 w 5257800"/>
                <a:gd name="connsiteY0" fmla="*/ 0 h 4305300"/>
                <a:gd name="connsiteX1" fmla="*/ 355600 w 5257800"/>
                <a:gd name="connsiteY1" fmla="*/ 419100 h 4305300"/>
                <a:gd name="connsiteX2" fmla="*/ 1219200 w 5257800"/>
                <a:gd name="connsiteY2" fmla="*/ 1473200 h 4305300"/>
                <a:gd name="connsiteX3" fmla="*/ 2933700 w 5257800"/>
                <a:gd name="connsiteY3" fmla="*/ 1473200 h 4305300"/>
                <a:gd name="connsiteX4" fmla="*/ 2946400 w 5257800"/>
                <a:gd name="connsiteY4" fmla="*/ 2565400 h 4305300"/>
                <a:gd name="connsiteX5" fmla="*/ 5257800 w 5257800"/>
                <a:gd name="connsiteY5" fmla="*/ 2565400 h 4305300"/>
                <a:gd name="connsiteX6" fmla="*/ 5257800 w 5257800"/>
                <a:gd name="connsiteY6" fmla="*/ 4305300 h 4305300"/>
                <a:gd name="connsiteX0" fmla="*/ 0 w 5257800"/>
                <a:gd name="connsiteY0" fmla="*/ 0 h 4305300"/>
                <a:gd name="connsiteX1" fmla="*/ 355600 w 5257800"/>
                <a:gd name="connsiteY1" fmla="*/ 419100 h 4305300"/>
                <a:gd name="connsiteX2" fmla="*/ 1219200 w 5257800"/>
                <a:gd name="connsiteY2" fmla="*/ 1473200 h 4305300"/>
                <a:gd name="connsiteX3" fmla="*/ 2933700 w 5257800"/>
                <a:gd name="connsiteY3" fmla="*/ 1473200 h 4305300"/>
                <a:gd name="connsiteX4" fmla="*/ 2946400 w 5257800"/>
                <a:gd name="connsiteY4" fmla="*/ 2565400 h 4305300"/>
                <a:gd name="connsiteX5" fmla="*/ 5257800 w 5257800"/>
                <a:gd name="connsiteY5" fmla="*/ 2565400 h 4305300"/>
                <a:gd name="connsiteX6" fmla="*/ 5257800 w 5257800"/>
                <a:gd name="connsiteY6" fmla="*/ 3606800 h 4305300"/>
                <a:gd name="connsiteX7" fmla="*/ 5257800 w 5257800"/>
                <a:gd name="connsiteY7" fmla="*/ 4305300 h 4305300"/>
                <a:gd name="connsiteX0" fmla="*/ 0 w 5791200"/>
                <a:gd name="connsiteY0" fmla="*/ 0 h 4305300"/>
                <a:gd name="connsiteX1" fmla="*/ 355600 w 5791200"/>
                <a:gd name="connsiteY1" fmla="*/ 419100 h 4305300"/>
                <a:gd name="connsiteX2" fmla="*/ 1219200 w 5791200"/>
                <a:gd name="connsiteY2" fmla="*/ 1473200 h 4305300"/>
                <a:gd name="connsiteX3" fmla="*/ 2933700 w 5791200"/>
                <a:gd name="connsiteY3" fmla="*/ 1473200 h 4305300"/>
                <a:gd name="connsiteX4" fmla="*/ 2946400 w 5791200"/>
                <a:gd name="connsiteY4" fmla="*/ 2565400 h 4305300"/>
                <a:gd name="connsiteX5" fmla="*/ 5257800 w 5791200"/>
                <a:gd name="connsiteY5" fmla="*/ 2565400 h 4305300"/>
                <a:gd name="connsiteX6" fmla="*/ 5257800 w 5791200"/>
                <a:gd name="connsiteY6" fmla="*/ 3606800 h 4305300"/>
                <a:gd name="connsiteX7" fmla="*/ 5791200 w 5791200"/>
                <a:gd name="connsiteY7" fmla="*/ 4305300 h 4305300"/>
                <a:gd name="connsiteX0" fmla="*/ 0 w 5791200"/>
                <a:gd name="connsiteY0" fmla="*/ 0 h 4305300"/>
                <a:gd name="connsiteX1" fmla="*/ 355600 w 5791200"/>
                <a:gd name="connsiteY1" fmla="*/ 419100 h 4305300"/>
                <a:gd name="connsiteX2" fmla="*/ 1219200 w 5791200"/>
                <a:gd name="connsiteY2" fmla="*/ 1473200 h 4305300"/>
                <a:gd name="connsiteX3" fmla="*/ 2933700 w 5791200"/>
                <a:gd name="connsiteY3" fmla="*/ 1473200 h 4305300"/>
                <a:gd name="connsiteX4" fmla="*/ 2946400 w 5791200"/>
                <a:gd name="connsiteY4" fmla="*/ 2565400 h 4305300"/>
                <a:gd name="connsiteX5" fmla="*/ 5257800 w 5791200"/>
                <a:gd name="connsiteY5" fmla="*/ 2565400 h 4305300"/>
                <a:gd name="connsiteX6" fmla="*/ 5270500 w 5791200"/>
                <a:gd name="connsiteY6" fmla="*/ 4267200 h 4305300"/>
                <a:gd name="connsiteX7" fmla="*/ 5791200 w 5791200"/>
                <a:gd name="connsiteY7" fmla="*/ 4305300 h 4305300"/>
                <a:gd name="connsiteX0" fmla="*/ 0 w 6591300"/>
                <a:gd name="connsiteY0" fmla="*/ 0 h 4267200"/>
                <a:gd name="connsiteX1" fmla="*/ 355600 w 6591300"/>
                <a:gd name="connsiteY1" fmla="*/ 419100 h 4267200"/>
                <a:gd name="connsiteX2" fmla="*/ 1219200 w 6591300"/>
                <a:gd name="connsiteY2" fmla="*/ 1473200 h 4267200"/>
                <a:gd name="connsiteX3" fmla="*/ 2933700 w 6591300"/>
                <a:gd name="connsiteY3" fmla="*/ 1473200 h 4267200"/>
                <a:gd name="connsiteX4" fmla="*/ 2946400 w 6591300"/>
                <a:gd name="connsiteY4" fmla="*/ 2565400 h 4267200"/>
                <a:gd name="connsiteX5" fmla="*/ 5257800 w 6591300"/>
                <a:gd name="connsiteY5" fmla="*/ 2565400 h 4267200"/>
                <a:gd name="connsiteX6" fmla="*/ 5270500 w 6591300"/>
                <a:gd name="connsiteY6" fmla="*/ 4267200 h 4267200"/>
                <a:gd name="connsiteX7" fmla="*/ 6591300 w 6591300"/>
                <a:gd name="connsiteY7" fmla="*/ 25400 h 4267200"/>
                <a:gd name="connsiteX0" fmla="*/ 0 w 6591300"/>
                <a:gd name="connsiteY0" fmla="*/ 0 h 4267200"/>
                <a:gd name="connsiteX1" fmla="*/ 355600 w 6591300"/>
                <a:gd name="connsiteY1" fmla="*/ 419100 h 4267200"/>
                <a:gd name="connsiteX2" fmla="*/ 1219200 w 6591300"/>
                <a:gd name="connsiteY2" fmla="*/ 1473200 h 4267200"/>
                <a:gd name="connsiteX3" fmla="*/ 2933700 w 6591300"/>
                <a:gd name="connsiteY3" fmla="*/ 1473200 h 4267200"/>
                <a:gd name="connsiteX4" fmla="*/ 2946400 w 6591300"/>
                <a:gd name="connsiteY4" fmla="*/ 2565400 h 4267200"/>
                <a:gd name="connsiteX5" fmla="*/ 5257800 w 6591300"/>
                <a:gd name="connsiteY5" fmla="*/ 2565400 h 4267200"/>
                <a:gd name="connsiteX6" fmla="*/ 5270500 w 6591300"/>
                <a:gd name="connsiteY6" fmla="*/ 4267200 h 4267200"/>
                <a:gd name="connsiteX7" fmla="*/ 5930900 w 6591300"/>
                <a:gd name="connsiteY7" fmla="*/ 2159000 h 4267200"/>
                <a:gd name="connsiteX8" fmla="*/ 6591300 w 6591300"/>
                <a:gd name="connsiteY8" fmla="*/ 25400 h 4267200"/>
                <a:gd name="connsiteX0" fmla="*/ 0 w 6591300"/>
                <a:gd name="connsiteY0" fmla="*/ 0 h 4267200"/>
                <a:gd name="connsiteX1" fmla="*/ 355600 w 6591300"/>
                <a:gd name="connsiteY1" fmla="*/ 419100 h 4267200"/>
                <a:gd name="connsiteX2" fmla="*/ 1219200 w 6591300"/>
                <a:gd name="connsiteY2" fmla="*/ 1473200 h 4267200"/>
                <a:gd name="connsiteX3" fmla="*/ 2933700 w 6591300"/>
                <a:gd name="connsiteY3" fmla="*/ 1473200 h 4267200"/>
                <a:gd name="connsiteX4" fmla="*/ 2946400 w 6591300"/>
                <a:gd name="connsiteY4" fmla="*/ 2565400 h 4267200"/>
                <a:gd name="connsiteX5" fmla="*/ 5257800 w 6591300"/>
                <a:gd name="connsiteY5" fmla="*/ 2565400 h 4267200"/>
                <a:gd name="connsiteX6" fmla="*/ 5270500 w 6591300"/>
                <a:gd name="connsiteY6" fmla="*/ 4267200 h 4267200"/>
                <a:gd name="connsiteX7" fmla="*/ 6591300 w 6591300"/>
                <a:gd name="connsiteY7" fmla="*/ 4229100 h 4267200"/>
                <a:gd name="connsiteX8" fmla="*/ 6591300 w 6591300"/>
                <a:gd name="connsiteY8" fmla="*/ 25400 h 4267200"/>
                <a:gd name="connsiteX0" fmla="*/ 0 w 6591300"/>
                <a:gd name="connsiteY0" fmla="*/ 0 h 4305300"/>
                <a:gd name="connsiteX1" fmla="*/ 355600 w 6591300"/>
                <a:gd name="connsiteY1" fmla="*/ 419100 h 4305300"/>
                <a:gd name="connsiteX2" fmla="*/ 1219200 w 6591300"/>
                <a:gd name="connsiteY2" fmla="*/ 1473200 h 4305300"/>
                <a:gd name="connsiteX3" fmla="*/ 2933700 w 6591300"/>
                <a:gd name="connsiteY3" fmla="*/ 1473200 h 4305300"/>
                <a:gd name="connsiteX4" fmla="*/ 2946400 w 6591300"/>
                <a:gd name="connsiteY4" fmla="*/ 2565400 h 4305300"/>
                <a:gd name="connsiteX5" fmla="*/ 5257800 w 6591300"/>
                <a:gd name="connsiteY5" fmla="*/ 2565400 h 4305300"/>
                <a:gd name="connsiteX6" fmla="*/ 5270500 w 6591300"/>
                <a:gd name="connsiteY6" fmla="*/ 4305300 h 4305300"/>
                <a:gd name="connsiteX7" fmla="*/ 6591300 w 6591300"/>
                <a:gd name="connsiteY7" fmla="*/ 4229100 h 4305300"/>
                <a:gd name="connsiteX8" fmla="*/ 6591300 w 6591300"/>
                <a:gd name="connsiteY8" fmla="*/ 25400 h 4305300"/>
                <a:gd name="connsiteX0" fmla="*/ 6210300 w 6235700"/>
                <a:gd name="connsiteY0" fmla="*/ 0 h 4279900"/>
                <a:gd name="connsiteX1" fmla="*/ 0 w 6235700"/>
                <a:gd name="connsiteY1" fmla="*/ 393700 h 4279900"/>
                <a:gd name="connsiteX2" fmla="*/ 863600 w 6235700"/>
                <a:gd name="connsiteY2" fmla="*/ 1447800 h 4279900"/>
                <a:gd name="connsiteX3" fmla="*/ 2578100 w 6235700"/>
                <a:gd name="connsiteY3" fmla="*/ 1447800 h 4279900"/>
                <a:gd name="connsiteX4" fmla="*/ 2590800 w 6235700"/>
                <a:gd name="connsiteY4" fmla="*/ 2540000 h 4279900"/>
                <a:gd name="connsiteX5" fmla="*/ 4902200 w 6235700"/>
                <a:gd name="connsiteY5" fmla="*/ 2540000 h 4279900"/>
                <a:gd name="connsiteX6" fmla="*/ 4914900 w 6235700"/>
                <a:gd name="connsiteY6" fmla="*/ 4279900 h 4279900"/>
                <a:gd name="connsiteX7" fmla="*/ 6235700 w 6235700"/>
                <a:gd name="connsiteY7" fmla="*/ 4203700 h 4279900"/>
                <a:gd name="connsiteX8" fmla="*/ 6235700 w 6235700"/>
                <a:gd name="connsiteY8" fmla="*/ 0 h 4279900"/>
                <a:gd name="connsiteX0" fmla="*/ 6527800 w 6553200"/>
                <a:gd name="connsiteY0" fmla="*/ 0 h 4279900"/>
                <a:gd name="connsiteX1" fmla="*/ 0 w 6553200"/>
                <a:gd name="connsiteY1" fmla="*/ 0 h 4279900"/>
                <a:gd name="connsiteX2" fmla="*/ 1181100 w 6553200"/>
                <a:gd name="connsiteY2" fmla="*/ 1447800 h 4279900"/>
                <a:gd name="connsiteX3" fmla="*/ 2895600 w 6553200"/>
                <a:gd name="connsiteY3" fmla="*/ 1447800 h 4279900"/>
                <a:gd name="connsiteX4" fmla="*/ 2908300 w 6553200"/>
                <a:gd name="connsiteY4" fmla="*/ 2540000 h 4279900"/>
                <a:gd name="connsiteX5" fmla="*/ 5219700 w 6553200"/>
                <a:gd name="connsiteY5" fmla="*/ 2540000 h 4279900"/>
                <a:gd name="connsiteX6" fmla="*/ 5232400 w 6553200"/>
                <a:gd name="connsiteY6" fmla="*/ 4279900 h 4279900"/>
                <a:gd name="connsiteX7" fmla="*/ 6553200 w 6553200"/>
                <a:gd name="connsiteY7" fmla="*/ 4203700 h 4279900"/>
                <a:gd name="connsiteX8" fmla="*/ 6553200 w 6553200"/>
                <a:gd name="connsiteY8" fmla="*/ 0 h 427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3200" h="4279900">
                  <a:moveTo>
                    <a:pt x="6527800" y="0"/>
                  </a:moveTo>
                  <a:lnTo>
                    <a:pt x="0" y="0"/>
                  </a:lnTo>
                  <a:lnTo>
                    <a:pt x="1181100" y="1447800"/>
                  </a:lnTo>
                  <a:lnTo>
                    <a:pt x="2895600" y="1447800"/>
                  </a:lnTo>
                  <a:lnTo>
                    <a:pt x="2908300" y="2540000"/>
                  </a:lnTo>
                  <a:lnTo>
                    <a:pt x="5219700" y="2540000"/>
                  </a:lnTo>
                  <a:cubicBezTo>
                    <a:pt x="5223933" y="3107267"/>
                    <a:pt x="5228167" y="3712633"/>
                    <a:pt x="5232400" y="4279900"/>
                  </a:cubicBezTo>
                  <a:lnTo>
                    <a:pt x="6553200" y="4203700"/>
                  </a:lnTo>
                  <a:lnTo>
                    <a:pt x="6553200" y="0"/>
                  </a:lnTo>
                </a:path>
              </a:pathLst>
            </a:cu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17399000" y="482600"/>
              <a:ext cx="1270000" cy="12573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8255000" y="-12700"/>
              <a:ext cx="431800" cy="4191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rihandsfigur 7"/>
            <p:cNvSpPr/>
            <p:nvPr/>
          </p:nvSpPr>
          <p:spPr>
            <a:xfrm>
              <a:off x="25400" y="-1"/>
              <a:ext cx="4737100" cy="4292601"/>
            </a:xfrm>
            <a:custGeom>
              <a:avLst/>
              <a:gdLst>
                <a:gd name="connsiteX0" fmla="*/ 0 w 3276600"/>
                <a:gd name="connsiteY0" fmla="*/ 4292600 h 4292600"/>
                <a:gd name="connsiteX1" fmla="*/ 12700 w 3276600"/>
                <a:gd name="connsiteY1" fmla="*/ 2768600 h 4292600"/>
                <a:gd name="connsiteX2" fmla="*/ 749300 w 3276600"/>
                <a:gd name="connsiteY2" fmla="*/ 2768600 h 4292600"/>
                <a:gd name="connsiteX3" fmla="*/ 3276600 w 3276600"/>
                <a:gd name="connsiteY3" fmla="*/ 0 h 4292600"/>
                <a:gd name="connsiteX0" fmla="*/ 0 w 3460202"/>
                <a:gd name="connsiteY0" fmla="*/ 4494072 h 4494072"/>
                <a:gd name="connsiteX1" fmla="*/ 12700 w 3460202"/>
                <a:gd name="connsiteY1" fmla="*/ 2970072 h 4494072"/>
                <a:gd name="connsiteX2" fmla="*/ 749300 w 3460202"/>
                <a:gd name="connsiteY2" fmla="*/ 2970072 h 4494072"/>
                <a:gd name="connsiteX3" fmla="*/ 3276600 w 3460202"/>
                <a:gd name="connsiteY3" fmla="*/ 201472 h 4494072"/>
                <a:gd name="connsiteX4" fmla="*/ 3263900 w 3460202"/>
                <a:gd name="connsiteY4" fmla="*/ 214172 h 4494072"/>
                <a:gd name="connsiteX0" fmla="*/ 0 w 3318950"/>
                <a:gd name="connsiteY0" fmla="*/ 4468775 h 4468775"/>
                <a:gd name="connsiteX1" fmla="*/ 12700 w 3318950"/>
                <a:gd name="connsiteY1" fmla="*/ 2944775 h 4468775"/>
                <a:gd name="connsiteX2" fmla="*/ 749300 w 3318950"/>
                <a:gd name="connsiteY2" fmla="*/ 2944775 h 4468775"/>
                <a:gd name="connsiteX3" fmla="*/ 3276600 w 3318950"/>
                <a:gd name="connsiteY3" fmla="*/ 176175 h 4468775"/>
                <a:gd name="connsiteX4" fmla="*/ 863600 w 3318950"/>
                <a:gd name="connsiteY4" fmla="*/ 303175 h 4468775"/>
                <a:gd name="connsiteX0" fmla="*/ 0 w 3276600"/>
                <a:gd name="connsiteY0" fmla="*/ 4292600 h 4292600"/>
                <a:gd name="connsiteX1" fmla="*/ 12700 w 3276600"/>
                <a:gd name="connsiteY1" fmla="*/ 2768600 h 4292600"/>
                <a:gd name="connsiteX2" fmla="*/ 749300 w 3276600"/>
                <a:gd name="connsiteY2" fmla="*/ 2768600 h 4292600"/>
                <a:gd name="connsiteX3" fmla="*/ 3276600 w 3276600"/>
                <a:gd name="connsiteY3" fmla="*/ 0 h 4292600"/>
                <a:gd name="connsiteX4" fmla="*/ 863600 w 3276600"/>
                <a:gd name="connsiteY4" fmla="*/ 127000 h 4292600"/>
                <a:gd name="connsiteX0" fmla="*/ 1485900 w 4762500"/>
                <a:gd name="connsiteY0" fmla="*/ 4292600 h 4292600"/>
                <a:gd name="connsiteX1" fmla="*/ 1498600 w 4762500"/>
                <a:gd name="connsiteY1" fmla="*/ 2768600 h 4292600"/>
                <a:gd name="connsiteX2" fmla="*/ 2235200 w 4762500"/>
                <a:gd name="connsiteY2" fmla="*/ 2768600 h 4292600"/>
                <a:gd name="connsiteX3" fmla="*/ 4762500 w 4762500"/>
                <a:gd name="connsiteY3" fmla="*/ 0 h 4292600"/>
                <a:gd name="connsiteX4" fmla="*/ 0 w 4762500"/>
                <a:gd name="connsiteY4" fmla="*/ 12700 h 4292600"/>
                <a:gd name="connsiteX0" fmla="*/ 1485900 w 4762500"/>
                <a:gd name="connsiteY0" fmla="*/ 4292600 h 4292600"/>
                <a:gd name="connsiteX1" fmla="*/ 1498600 w 4762500"/>
                <a:gd name="connsiteY1" fmla="*/ 2768600 h 4292600"/>
                <a:gd name="connsiteX2" fmla="*/ 2235200 w 4762500"/>
                <a:gd name="connsiteY2" fmla="*/ 2768600 h 4292600"/>
                <a:gd name="connsiteX3" fmla="*/ 4762500 w 4762500"/>
                <a:gd name="connsiteY3" fmla="*/ 0 h 4292600"/>
                <a:gd name="connsiteX4" fmla="*/ 533400 w 4762500"/>
                <a:gd name="connsiteY4" fmla="*/ 12699 h 4292600"/>
                <a:gd name="connsiteX5" fmla="*/ 0 w 4762500"/>
                <a:gd name="connsiteY5" fmla="*/ 12700 h 4292600"/>
                <a:gd name="connsiteX0" fmla="*/ 1460500 w 4737100"/>
                <a:gd name="connsiteY0" fmla="*/ 4292600 h 4292600"/>
                <a:gd name="connsiteX1" fmla="*/ 1473200 w 4737100"/>
                <a:gd name="connsiteY1" fmla="*/ 2768600 h 4292600"/>
                <a:gd name="connsiteX2" fmla="*/ 2209800 w 4737100"/>
                <a:gd name="connsiteY2" fmla="*/ 2768600 h 4292600"/>
                <a:gd name="connsiteX3" fmla="*/ 4737100 w 4737100"/>
                <a:gd name="connsiteY3" fmla="*/ 0 h 4292600"/>
                <a:gd name="connsiteX4" fmla="*/ 508000 w 4737100"/>
                <a:gd name="connsiteY4" fmla="*/ 12699 h 4292600"/>
                <a:gd name="connsiteX5" fmla="*/ 0 w 4737100"/>
                <a:gd name="connsiteY5" fmla="*/ 4229100 h 4292600"/>
                <a:gd name="connsiteX0" fmla="*/ 1460500 w 4737100"/>
                <a:gd name="connsiteY0" fmla="*/ 4292600 h 4292600"/>
                <a:gd name="connsiteX1" fmla="*/ 1473200 w 4737100"/>
                <a:gd name="connsiteY1" fmla="*/ 2768600 h 4292600"/>
                <a:gd name="connsiteX2" fmla="*/ 2209800 w 4737100"/>
                <a:gd name="connsiteY2" fmla="*/ 2768600 h 4292600"/>
                <a:gd name="connsiteX3" fmla="*/ 4737100 w 4737100"/>
                <a:gd name="connsiteY3" fmla="*/ 0 h 4292600"/>
                <a:gd name="connsiteX4" fmla="*/ 508000 w 4737100"/>
                <a:gd name="connsiteY4" fmla="*/ 12699 h 4292600"/>
                <a:gd name="connsiteX5" fmla="*/ 215900 w 4737100"/>
                <a:gd name="connsiteY5" fmla="*/ 2438399 h 4292600"/>
                <a:gd name="connsiteX6" fmla="*/ 0 w 4737100"/>
                <a:gd name="connsiteY6" fmla="*/ 4229100 h 4292600"/>
                <a:gd name="connsiteX0" fmla="*/ 1244600 w 4521200"/>
                <a:gd name="connsiteY0" fmla="*/ 4292600 h 4292600"/>
                <a:gd name="connsiteX1" fmla="*/ 1257300 w 4521200"/>
                <a:gd name="connsiteY1" fmla="*/ 2768600 h 4292600"/>
                <a:gd name="connsiteX2" fmla="*/ 1993900 w 4521200"/>
                <a:gd name="connsiteY2" fmla="*/ 2768600 h 4292600"/>
                <a:gd name="connsiteX3" fmla="*/ 4521200 w 4521200"/>
                <a:gd name="connsiteY3" fmla="*/ 0 h 4292600"/>
                <a:gd name="connsiteX4" fmla="*/ 292100 w 4521200"/>
                <a:gd name="connsiteY4" fmla="*/ 12699 h 4292600"/>
                <a:gd name="connsiteX5" fmla="*/ 0 w 4521200"/>
                <a:gd name="connsiteY5" fmla="*/ 2438399 h 4292600"/>
                <a:gd name="connsiteX6" fmla="*/ 1244600 w 4521200"/>
                <a:gd name="connsiteY6" fmla="*/ 4292600 h 4292600"/>
                <a:gd name="connsiteX0" fmla="*/ 1460500 w 4737100"/>
                <a:gd name="connsiteY0" fmla="*/ 4292600 h 4292600"/>
                <a:gd name="connsiteX1" fmla="*/ 1473200 w 4737100"/>
                <a:gd name="connsiteY1" fmla="*/ 2768600 h 4292600"/>
                <a:gd name="connsiteX2" fmla="*/ 2209800 w 4737100"/>
                <a:gd name="connsiteY2" fmla="*/ 2768600 h 4292600"/>
                <a:gd name="connsiteX3" fmla="*/ 4737100 w 4737100"/>
                <a:gd name="connsiteY3" fmla="*/ 0 h 4292600"/>
                <a:gd name="connsiteX4" fmla="*/ 508000 w 4737100"/>
                <a:gd name="connsiteY4" fmla="*/ 12699 h 4292600"/>
                <a:gd name="connsiteX5" fmla="*/ 0 w 4737100"/>
                <a:gd name="connsiteY5" fmla="*/ 4203699 h 4292600"/>
                <a:gd name="connsiteX6" fmla="*/ 1460500 w 4737100"/>
                <a:gd name="connsiteY6" fmla="*/ 4292600 h 4292600"/>
                <a:gd name="connsiteX0" fmla="*/ 1498600 w 4775200"/>
                <a:gd name="connsiteY0" fmla="*/ 4292600 h 4292600"/>
                <a:gd name="connsiteX1" fmla="*/ 1511300 w 4775200"/>
                <a:gd name="connsiteY1" fmla="*/ 2768600 h 4292600"/>
                <a:gd name="connsiteX2" fmla="*/ 2247900 w 4775200"/>
                <a:gd name="connsiteY2" fmla="*/ 2768600 h 4292600"/>
                <a:gd name="connsiteX3" fmla="*/ 4775200 w 4775200"/>
                <a:gd name="connsiteY3" fmla="*/ 0 h 4292600"/>
                <a:gd name="connsiteX4" fmla="*/ 0 w 4775200"/>
                <a:gd name="connsiteY4" fmla="*/ 25399 h 4292600"/>
                <a:gd name="connsiteX5" fmla="*/ 38100 w 4775200"/>
                <a:gd name="connsiteY5" fmla="*/ 4203699 h 4292600"/>
                <a:gd name="connsiteX6" fmla="*/ 1498600 w 4775200"/>
                <a:gd name="connsiteY6" fmla="*/ 4292600 h 4292600"/>
                <a:gd name="connsiteX0" fmla="*/ 1460500 w 4737100"/>
                <a:gd name="connsiteY0" fmla="*/ 4292601 h 4292601"/>
                <a:gd name="connsiteX1" fmla="*/ 1473200 w 4737100"/>
                <a:gd name="connsiteY1" fmla="*/ 2768601 h 4292601"/>
                <a:gd name="connsiteX2" fmla="*/ 2209800 w 4737100"/>
                <a:gd name="connsiteY2" fmla="*/ 2768601 h 4292601"/>
                <a:gd name="connsiteX3" fmla="*/ 4737100 w 4737100"/>
                <a:gd name="connsiteY3" fmla="*/ 1 h 4292601"/>
                <a:gd name="connsiteX4" fmla="*/ 0 w 4737100"/>
                <a:gd name="connsiteY4" fmla="*/ 0 h 4292601"/>
                <a:gd name="connsiteX5" fmla="*/ 0 w 4737100"/>
                <a:gd name="connsiteY5" fmla="*/ 4203700 h 4292601"/>
                <a:gd name="connsiteX6" fmla="*/ 1460500 w 4737100"/>
                <a:gd name="connsiteY6" fmla="*/ 4292601 h 429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7100" h="4292601">
                  <a:moveTo>
                    <a:pt x="1460500" y="4292601"/>
                  </a:moveTo>
                  <a:lnTo>
                    <a:pt x="1473200" y="2768601"/>
                  </a:lnTo>
                  <a:lnTo>
                    <a:pt x="2209800" y="2768601"/>
                  </a:lnTo>
                  <a:lnTo>
                    <a:pt x="4737100" y="1"/>
                  </a:lnTo>
                  <a:lnTo>
                    <a:pt x="0" y="0"/>
                  </a:lnTo>
                  <a:lnTo>
                    <a:pt x="0" y="4203700"/>
                  </a:lnTo>
                  <a:lnTo>
                    <a:pt x="1460500" y="4292601"/>
                  </a:lnTo>
                </a:path>
              </a:pathLst>
            </a:custGeom>
            <a:solidFill>
              <a:schemeClr val="tx1"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Frihandsfigur 11"/>
            <p:cNvSpPr/>
            <p:nvPr/>
          </p:nvSpPr>
          <p:spPr>
            <a:xfrm>
              <a:off x="3086" y="4191505"/>
              <a:ext cx="48779144" cy="5976275"/>
            </a:xfrm>
            <a:custGeom>
              <a:avLst/>
              <a:gdLst>
                <a:gd name="connsiteX0" fmla="*/ 76969 w 50684146"/>
                <a:gd name="connsiteY0" fmla="*/ 38478 h 7195475"/>
                <a:gd name="connsiteX1" fmla="*/ 25438285 w 50684146"/>
                <a:gd name="connsiteY1" fmla="*/ 1731531 h 7195475"/>
                <a:gd name="connsiteX2" fmla="*/ 50684146 w 50684146"/>
                <a:gd name="connsiteY2" fmla="*/ 192392 h 7195475"/>
                <a:gd name="connsiteX3" fmla="*/ 50684146 w 50684146"/>
                <a:gd name="connsiteY3" fmla="*/ 6887647 h 7195475"/>
                <a:gd name="connsiteX4" fmla="*/ 0 w 50684146"/>
                <a:gd name="connsiteY4" fmla="*/ 7195475 h 7195475"/>
                <a:gd name="connsiteX5" fmla="*/ 38485 w 50684146"/>
                <a:gd name="connsiteY5" fmla="*/ 0 h 7195475"/>
                <a:gd name="connsiteX0" fmla="*/ 76969 w 50684146"/>
                <a:gd name="connsiteY0" fmla="*/ 0 h 7156997"/>
                <a:gd name="connsiteX1" fmla="*/ 25438285 w 50684146"/>
                <a:gd name="connsiteY1" fmla="*/ 1693053 h 7156997"/>
                <a:gd name="connsiteX2" fmla="*/ 50684146 w 50684146"/>
                <a:gd name="connsiteY2" fmla="*/ 153914 h 7156997"/>
                <a:gd name="connsiteX3" fmla="*/ 50684146 w 50684146"/>
                <a:gd name="connsiteY3" fmla="*/ 6849169 h 7156997"/>
                <a:gd name="connsiteX4" fmla="*/ 0 w 50684146"/>
                <a:gd name="connsiteY4" fmla="*/ 7156997 h 7156997"/>
                <a:gd name="connsiteX5" fmla="*/ 990985 w 50684146"/>
                <a:gd name="connsiteY5" fmla="*/ 228222 h 7156997"/>
                <a:gd name="connsiteX0" fmla="*/ 1016769 w 50684146"/>
                <a:gd name="connsiteY0" fmla="*/ 74686 h 7003083"/>
                <a:gd name="connsiteX1" fmla="*/ 25438285 w 50684146"/>
                <a:gd name="connsiteY1" fmla="*/ 1539139 h 7003083"/>
                <a:gd name="connsiteX2" fmla="*/ 50684146 w 50684146"/>
                <a:gd name="connsiteY2" fmla="*/ 0 h 7003083"/>
                <a:gd name="connsiteX3" fmla="*/ 50684146 w 50684146"/>
                <a:gd name="connsiteY3" fmla="*/ 6695255 h 7003083"/>
                <a:gd name="connsiteX4" fmla="*/ 0 w 50684146"/>
                <a:gd name="connsiteY4" fmla="*/ 7003083 h 7003083"/>
                <a:gd name="connsiteX5" fmla="*/ 990985 w 50684146"/>
                <a:gd name="connsiteY5" fmla="*/ 74308 h 7003083"/>
                <a:gd name="connsiteX0" fmla="*/ 1016769 w 50684146"/>
                <a:gd name="connsiteY0" fmla="*/ 378 h 6928775"/>
                <a:gd name="connsiteX1" fmla="*/ 25438285 w 50684146"/>
                <a:gd name="connsiteY1" fmla="*/ 1464831 h 6928775"/>
                <a:gd name="connsiteX2" fmla="*/ 49731644 w 50684146"/>
                <a:gd name="connsiteY2" fmla="*/ 27292 h 6928775"/>
                <a:gd name="connsiteX3" fmla="*/ 50684146 w 50684146"/>
                <a:gd name="connsiteY3" fmla="*/ 6620947 h 6928775"/>
                <a:gd name="connsiteX4" fmla="*/ 0 w 50684146"/>
                <a:gd name="connsiteY4" fmla="*/ 6928775 h 6928775"/>
                <a:gd name="connsiteX5" fmla="*/ 990985 w 50684146"/>
                <a:gd name="connsiteY5" fmla="*/ 0 h 6928775"/>
                <a:gd name="connsiteX0" fmla="*/ 1016769 w 49744344"/>
                <a:gd name="connsiteY0" fmla="*/ 378 h 6928775"/>
                <a:gd name="connsiteX1" fmla="*/ 25438285 w 49744344"/>
                <a:gd name="connsiteY1" fmla="*/ 1464831 h 6928775"/>
                <a:gd name="connsiteX2" fmla="*/ 49731644 w 49744344"/>
                <a:gd name="connsiteY2" fmla="*/ 27292 h 6928775"/>
                <a:gd name="connsiteX3" fmla="*/ 49744344 w 49744344"/>
                <a:gd name="connsiteY3" fmla="*/ 5973247 h 6928775"/>
                <a:gd name="connsiteX4" fmla="*/ 0 w 49744344"/>
                <a:gd name="connsiteY4" fmla="*/ 6928775 h 6928775"/>
                <a:gd name="connsiteX5" fmla="*/ 990985 w 49744344"/>
                <a:gd name="connsiteY5" fmla="*/ 0 h 6928775"/>
                <a:gd name="connsiteX0" fmla="*/ 51569 w 48779144"/>
                <a:gd name="connsiteY0" fmla="*/ 378 h 5976275"/>
                <a:gd name="connsiteX1" fmla="*/ 24473085 w 48779144"/>
                <a:gd name="connsiteY1" fmla="*/ 1464831 h 5976275"/>
                <a:gd name="connsiteX2" fmla="*/ 48766444 w 48779144"/>
                <a:gd name="connsiteY2" fmla="*/ 27292 h 5976275"/>
                <a:gd name="connsiteX3" fmla="*/ 48779144 w 48779144"/>
                <a:gd name="connsiteY3" fmla="*/ 5973247 h 5976275"/>
                <a:gd name="connsiteX4" fmla="*/ 0 w 48779144"/>
                <a:gd name="connsiteY4" fmla="*/ 5976275 h 5976275"/>
                <a:gd name="connsiteX5" fmla="*/ 25785 w 48779144"/>
                <a:gd name="connsiteY5" fmla="*/ 0 h 59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79144" h="5976275">
                  <a:moveTo>
                    <a:pt x="51569" y="378"/>
                  </a:moveTo>
                  <a:lnTo>
                    <a:pt x="24473085" y="1464831"/>
                  </a:lnTo>
                  <a:lnTo>
                    <a:pt x="48766444" y="27292"/>
                  </a:lnTo>
                  <a:cubicBezTo>
                    <a:pt x="48770677" y="2009277"/>
                    <a:pt x="48774911" y="3991262"/>
                    <a:pt x="48779144" y="5973247"/>
                  </a:cubicBezTo>
                  <a:lnTo>
                    <a:pt x="0" y="5976275"/>
                  </a:lnTo>
                  <a:lnTo>
                    <a:pt x="25785" y="0"/>
                  </a:lnTo>
                </a:path>
              </a:pathLst>
            </a:cu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ruta 9"/>
          <p:cNvSpPr txBox="1"/>
          <p:nvPr/>
        </p:nvSpPr>
        <p:spPr>
          <a:xfrm>
            <a:off x="7619940" y="-6041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9494379" y="1463181"/>
            <a:ext cx="7235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BRA PLACERAD </a:t>
            </a:r>
            <a:b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</a:br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LOGOTYPE / TEXT</a:t>
            </a:r>
            <a:endParaRPr lang="sv-SE" sz="4000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30469995" y="482600"/>
            <a:ext cx="7235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Denna text hamnar delvis i</a:t>
            </a:r>
            <a:b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</a:br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en högtalare</a:t>
            </a:r>
            <a:endParaRPr lang="sv-SE" sz="4000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2315715" y="5791116"/>
            <a:ext cx="7235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latin typeface="+mj-lt"/>
                <a:cs typeface="Georgia"/>
              </a:rPr>
              <a:t>Denna text hamnar under räcket längs med sidorna och syns inte så bra.</a:t>
            </a:r>
            <a:endParaRPr lang="sv-SE" sz="4000" dirty="0">
              <a:latin typeface="+mj-lt"/>
              <a:cs typeface="Georgia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411685" y="9141254"/>
            <a:ext cx="723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latin typeface="+mj-lt"/>
                <a:cs typeface="Georgia"/>
              </a:rPr>
              <a:t>Denna text hamnar vid/på golvet</a:t>
            </a:r>
            <a:endParaRPr lang="sv-SE" sz="4000" dirty="0">
              <a:latin typeface="+mj-lt"/>
              <a:cs typeface="Georgia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41520206" y="482600"/>
            <a:ext cx="7235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Denna text hamnar delvis i</a:t>
            </a:r>
            <a:b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</a:br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en högtalare</a:t>
            </a:r>
            <a:endParaRPr lang="sv-SE" sz="4000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2315715" y="2482372"/>
            <a:ext cx="7235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BRA PLACERAD </a:t>
            </a:r>
            <a:b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</a:br>
            <a:r>
              <a:rPr lang="sv-SE" sz="4000" dirty="0" smtClean="0">
                <a:solidFill>
                  <a:schemeClr val="bg1"/>
                </a:solidFill>
                <a:latin typeface="+mj-lt"/>
                <a:cs typeface="Georgia"/>
              </a:rPr>
              <a:t>LOGOTYPE / TEXT</a:t>
            </a:r>
            <a:endParaRPr lang="sv-SE" sz="4000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pic>
        <p:nvPicPr>
          <p:cNvPr id="20" name="Bildobjekt 19" descr="tslogosv_retina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799" y="184033"/>
            <a:ext cx="8153401" cy="13045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29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IMG_973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774350" cy="1016793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779854" y="7164623"/>
            <a:ext cx="1193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Så här ser bilden i exemplet ut när den visas på väggen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02587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ll sidoproj konferenslok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sidoproj konferenslokal.potx</Template>
  <TotalTime>207</TotalTime>
  <Words>135</Words>
  <Application>Microsoft Macintosh PowerPoint</Application>
  <PresentationFormat>Anpassad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Mall sidoproj konferenslokal</vt:lpstr>
      <vt:lpstr>PowerPoint-presentation</vt:lpstr>
      <vt:lpstr>PowerPoint-presentation</vt:lpstr>
      <vt:lpstr>PowerPoint-presentation</vt:lpstr>
    </vt:vector>
  </TitlesOfParts>
  <Company>M/S Teaterskeppet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Drakenberg</dc:creator>
  <cp:lastModifiedBy>Niklas Drakenberg</cp:lastModifiedBy>
  <cp:revision>17</cp:revision>
  <dcterms:created xsi:type="dcterms:W3CDTF">2017-08-27T06:18:20Z</dcterms:created>
  <dcterms:modified xsi:type="dcterms:W3CDTF">2018-01-29T12:11:14Z</dcterms:modified>
</cp:coreProperties>
</file>